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470" r:id="rId2"/>
    <p:sldId id="475" r:id="rId3"/>
    <p:sldId id="439" r:id="rId4"/>
    <p:sldId id="479" r:id="rId5"/>
    <p:sldId id="484" r:id="rId6"/>
    <p:sldId id="483" r:id="rId7"/>
    <p:sldId id="482" r:id="rId8"/>
    <p:sldId id="478" r:id="rId9"/>
    <p:sldId id="473" r:id="rId10"/>
    <p:sldId id="481" r:id="rId11"/>
  </p:sldIdLst>
  <p:sldSz cx="12192000" cy="6858000"/>
  <p:notesSz cx="6858000" cy="9144000"/>
  <p:embeddedFontLst>
    <p:embeddedFont>
      <p:font typeface="10X10 Bold" panose="020D0604000000000000" pitchFamily="50" charset="-127"/>
      <p:regular r:id="rId13"/>
    </p:embeddedFont>
    <p:embeddedFont>
      <p:font typeface="1훈막대연필 R" panose="02020603020101020101" pitchFamily="18" charset="-127"/>
      <p:regular r:id="rId14"/>
    </p:embeddedFont>
    <p:embeddedFont>
      <p:font typeface="1훈새마을운동 R" panose="02020603020101020101" pitchFamily="18" charset="-127"/>
      <p:regular r:id="rId15"/>
    </p:embeddedFont>
    <p:embeddedFont>
      <p:font typeface="THE뉴스속보" panose="020205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경현" initials="정경" lastIdx="11" clrIdx="0">
    <p:extLst>
      <p:ext uri="{19B8F6BF-5375-455C-9EA6-DF929625EA0E}">
        <p15:presenceInfo xmlns:p15="http://schemas.microsoft.com/office/powerpoint/2012/main" userId="0682988a6f652e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7CB"/>
    <a:srgbClr val="FBCA92"/>
    <a:srgbClr val="F4E7D5"/>
    <a:srgbClr val="FFFFFF"/>
    <a:srgbClr val="893F26"/>
    <a:srgbClr val="4B4051"/>
    <a:srgbClr val="E78B64"/>
    <a:srgbClr val="FEB187"/>
    <a:srgbClr val="FF7C80"/>
    <a:srgbClr val="2C3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57" autoAdjust="0"/>
    <p:restoredTop sz="96429" autoAdjust="0"/>
  </p:normalViewPr>
  <p:slideViewPr>
    <p:cSldViewPr snapToGrid="0">
      <p:cViewPr varScale="1">
        <p:scale>
          <a:sx n="86" d="100"/>
          <a:sy n="86" d="100"/>
        </p:scale>
        <p:origin x="854" y="5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20:16.622" idx="5">
    <p:pos x="282" y="282"/>
    <p:text>매년 폭염으로 인한 지자체들의 대책방안들이  나타난다. 그 중 쿨링포그가 요즘들어 더 많이 눈에 띄고 있다. 대게 대른 지자체에서는 공원이나 버스정류장에 많이 설치가 되어있는것을 볼 수있다.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23:26.892" idx="6">
    <p:pos x="10" y="10"/>
    <p:text>쿨링포그는 이런것이고 사진을 보시면 열화상카메라로 찍은 것인데 쿨링포그가 나오는 곳의 온도가 주변 온도와 많은 차이가 나는 것을 볼 수있다. 또한 쿨링포그는 물의 기화로 인한 열에너지 흡수로 인해 온도를 낮춰주고 사용전력이 에어컨 대비 1/40밖에 되지않는다. 또한 물방울들로 인해 미세먼지를 가라앉히는 효과가 있으며 기준온도,습도를 설정해주면 환경에 따라 자동운전된다. 또한 이를 이용하여 방역도 가능하다.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23:26.892" idx="6">
    <p:pos x="10" y="10"/>
    <p:text>쿨링포그는 이런것이고 사진을 보시면 열화상카메라로 찍은 것인데 쿨링포그가 나오는 곳의 온도가 주변 온도와 많은 차이가 나는 것을 볼 수있다. 또한 쿨링포그는 물의 기화로 인한 열에너지 흡수로 인해 온도를 낮춰주고 사용전력이 에어컨 대비 1/40밖에 되지않는다. 또한 물방울들로 인해 미세먼지를 가라앉히는 효과가 있으며 기준온도,습도를 설정해주면 환경에 따라 자동운전된다. 또한 이를 이용하여 방역도 가능하다.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36:28.272" idx="7">
    <p:pos x="10" y="10"/>
    <p:text>어디에 설치를 해야 효율적으로 많은 효과를 볼 수 있을지 생각해보다가 버스정류장을 생각하게되었습니다. 춘천에는 지하철이 없기 때문에 버스가 주요 교통수단이며 현재 버스개편을 위한 시에서의 계획이 있고 그 안에서 주민의견중 정거장 개선에 대한 내용이 포함되어있습니다. 또한 기존에 불만사항이 많았던 버스배차간격으로 인해 좀 더 좋은 환경의 버스정류장을 만들어 보면 좋을것 같아서 버스정류장을 대상으로 분석하기로 결정하였습니다.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58:45.712" idx="9">
    <p:pos x="10" y="10"/>
    <p:text>그래서 저희는 기상데이터와 읍면동별 연령별 인구수 춘천시 버스노선데이터를 사용할것입니다</p:text>
    <p:extLst>
      <p:ext uri="{C676402C-5697-4E1C-873F-D02D1690AC5C}">
        <p15:threadingInfo xmlns:p15="http://schemas.microsoft.com/office/powerpoint/2012/main" timeZoneBias="-540"/>
      </p:ext>
    </p:extLst>
  </p:cm>
  <p:cm authorId="1" dt="2019-10-24T22:59:29.632" idx="10">
    <p:pos x="146" y="146"/>
    <p:text>읍면동별 연령별 인구수를 이용하여 폭염취약계층을 정의해줄것이며, 유동인구에 대한데이터를 대체하기위해 버스노선데이터를 이용하여 버스노선별로 중복되는 정류장을 카운트하여 많이 카운트된 정류장을 유동인구가 많다고 예상하려고 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3:03:15.042" idx="11">
    <p:pos x="10" y="10"/>
    <p:text>기준온도를 설정하고 지면온도와 폭염취약계층비율,유동인구수 등의 영향요인을 선정하여 군집분석을 실행하고 그에대한 결과를 바탕으로 저희가 식을 만들어서 위치를 제안하고자 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.news.naver.com/read.nhn?mode=LSD&amp;mid=sec&amp;sid1=102&amp;oid=448&amp;aid=0000279883" TargetMode="External"/><Relationship Id="rId7" Type="http://schemas.openxmlformats.org/officeDocument/2006/relationships/hyperlink" Target="http://www.upkorea.net/news/articleView.html?idxno=615259#07Pk" TargetMode="External"/><Relationship Id="rId2" Type="http://schemas.openxmlformats.org/officeDocument/2006/relationships/hyperlink" Target="http://m.gukjenews.com/news/articleView.html?idxno=1121842#_enli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naver.com/main/read.nhn?oid=088&amp;aid=0000544315" TargetMode="External"/><Relationship Id="rId5" Type="http://schemas.openxmlformats.org/officeDocument/2006/relationships/hyperlink" Target="http://www.kostat.go.kr/portal/korea/kor_nw/3/index.board?bmode=read&amp;aSeq=370781&amp;pageNo=1&amp;rowNum=10&amp;amSeq=&amp;sTarget=title&amp;sTxt=0" TargetMode="External"/><Relationship Id="rId4" Type="http://schemas.openxmlformats.org/officeDocument/2006/relationships/hyperlink" Target="https://m.news.naver.com/read.nhn?mode=LSD&amp;mid=sec&amp;sid1=105&amp;oid=029&amp;aid=000254553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06625" y="776375"/>
            <a:ext cx="2259991" cy="5420168"/>
            <a:chOff x="4786410" y="377791"/>
            <a:chExt cx="2259991" cy="5420168"/>
          </a:xfrm>
        </p:grpSpPr>
        <p:sp>
          <p:nvSpPr>
            <p:cNvPr id="82" name="자유형 81"/>
            <p:cNvSpPr/>
            <p:nvPr/>
          </p:nvSpPr>
          <p:spPr>
            <a:xfrm rot="10800000">
              <a:off x="5756617" y="726748"/>
              <a:ext cx="319575" cy="470585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 rot="10800000">
              <a:off x="4786410" y="67940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954341" y="2252667"/>
              <a:ext cx="681439" cy="3545292"/>
              <a:chOff x="10378490" y="305034"/>
              <a:chExt cx="1017302" cy="5292673"/>
            </a:xfrm>
          </p:grpSpPr>
          <p:sp>
            <p:nvSpPr>
              <p:cNvPr id="75" name="자유형 74"/>
              <p:cNvSpPr/>
              <p:nvPr/>
            </p:nvSpPr>
            <p:spPr>
              <a:xfrm rot="10800000">
                <a:off x="10378490" y="60664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10378490" y="30503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자유형 72"/>
            <p:cNvSpPr/>
            <p:nvPr/>
          </p:nvSpPr>
          <p:spPr>
            <a:xfrm>
              <a:off x="4786410" y="37779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 rot="10800000">
              <a:off x="6029099" y="67940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197030" y="2252667"/>
              <a:ext cx="681439" cy="3545292"/>
              <a:chOff x="10378490" y="305034"/>
              <a:chExt cx="1017302" cy="5292673"/>
            </a:xfrm>
          </p:grpSpPr>
          <p:sp>
            <p:nvSpPr>
              <p:cNvPr id="79" name="자유형 78"/>
              <p:cNvSpPr/>
              <p:nvPr/>
            </p:nvSpPr>
            <p:spPr>
              <a:xfrm rot="10800000">
                <a:off x="10378490" y="60664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10378490" y="30503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자유형 80"/>
            <p:cNvSpPr/>
            <p:nvPr/>
          </p:nvSpPr>
          <p:spPr>
            <a:xfrm>
              <a:off x="6029099" y="37779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5227865" y="2035624"/>
            <a:ext cx="5606390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데이터</a:t>
            </a:r>
            <a:r>
              <a:rPr lang="en-US" altLang="ko-KR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콘서트 주제선정</a:t>
            </a:r>
            <a:endParaRPr lang="en-US" altLang="ko-KR" dirty="0">
              <a:solidFill>
                <a:schemeClr val="bg1"/>
              </a:solidFill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춘천시 폭염대비 </a:t>
            </a:r>
            <a:r>
              <a:rPr lang="ko-KR" altLang="en-US" sz="2800" dirty="0" err="1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쿨링포그</a:t>
            </a:r>
            <a:r>
              <a:rPr lang="ko-KR" altLang="en-US" sz="2800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설치 위치선정</a:t>
            </a:r>
            <a:endParaRPr lang="en-US" altLang="ko-KR" sz="2800" dirty="0">
              <a:solidFill>
                <a:schemeClr val="bg1"/>
              </a:solidFill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423391" y="4630856"/>
            <a:ext cx="4414991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1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조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: 20172207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김현진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 20163215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박민재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 20153422 </a:t>
            </a:r>
            <a:r>
              <a:rPr lang="ko-KR" altLang="en-US" sz="1200" b="1" i="1" dirty="0" err="1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유민희</a:t>
            </a:r>
            <a:endParaRPr lang="en-US" altLang="ko-KR" sz="1200" b="1" i="1" dirty="0">
              <a:solidFill>
                <a:schemeClr val="bg1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2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조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: 20163262 </a:t>
            </a:r>
            <a:r>
              <a:rPr lang="ko-KR" altLang="en-US" sz="1200" b="1" i="1" dirty="0" err="1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신연호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20165325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이유미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 20173250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정경현</a:t>
            </a:r>
            <a:endParaRPr lang="en-US" altLang="ko-KR" sz="900" i="1" dirty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B12463-ABC3-4B18-BA77-AD652CEA474B}"/>
              </a:ext>
            </a:extLst>
          </p:cNvPr>
          <p:cNvGrpSpPr/>
          <p:nvPr/>
        </p:nvGrpSpPr>
        <p:grpSpPr>
          <a:xfrm>
            <a:off x="5444367" y="4339654"/>
            <a:ext cx="2081019" cy="307777"/>
            <a:chOff x="5054786" y="2512751"/>
            <a:chExt cx="2081019" cy="307777"/>
          </a:xfrm>
        </p:grpSpPr>
        <p:sp>
          <p:nvSpPr>
            <p:cNvPr id="10" name="직사각형 9"/>
            <p:cNvSpPr/>
            <p:nvPr/>
          </p:nvSpPr>
          <p:spPr>
            <a:xfrm>
              <a:off x="5054786" y="2512751"/>
              <a:ext cx="2081019" cy="276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118906" y="2512751"/>
              <a:ext cx="19527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893F26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빅데이터 마이닝 </a:t>
              </a:r>
              <a:r>
                <a:rPr lang="en-US" altLang="ko-KR" sz="1400" b="1" dirty="0">
                  <a:solidFill>
                    <a:srgbClr val="893F26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: </a:t>
              </a:r>
              <a:r>
                <a:rPr lang="ko-KR" altLang="en-US" sz="1400" b="1" dirty="0" err="1">
                  <a:solidFill>
                    <a:srgbClr val="893F26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머신러닝</a:t>
              </a:r>
              <a:endParaRPr lang="ko-KR" altLang="en-US" sz="1400" b="1" dirty="0">
                <a:solidFill>
                  <a:srgbClr val="893F2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04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5116896" y="3105834"/>
            <a:ext cx="249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BCA92"/>
                </a:solidFill>
              </a:rPr>
              <a:t>THE END</a:t>
            </a:r>
            <a:endParaRPr lang="ko-KR" altLang="en-US" sz="3600" dirty="0">
              <a:solidFill>
                <a:srgbClr val="FBCA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5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1742" y="-143873"/>
            <a:ext cx="12156791" cy="7131516"/>
            <a:chOff x="191742" y="-143873"/>
            <a:chExt cx="12156791" cy="7131516"/>
          </a:xfrm>
        </p:grpSpPr>
        <p:sp>
          <p:nvSpPr>
            <p:cNvPr id="40" name="직각 삼각형 39"/>
            <p:cNvSpPr/>
            <p:nvPr/>
          </p:nvSpPr>
          <p:spPr>
            <a:xfrm flipH="1" flipV="1">
              <a:off x="10099132" y="214188"/>
              <a:ext cx="1765300" cy="6573459"/>
            </a:xfrm>
            <a:prstGeom prst="rtTriangl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191742" y="284540"/>
              <a:ext cx="1765300" cy="6573459"/>
            </a:xfrm>
            <a:prstGeom prst="rtTriangl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5978" y="320668"/>
              <a:ext cx="11301672" cy="5777879"/>
            </a:xfrm>
            <a:custGeom>
              <a:avLst/>
              <a:gdLst>
                <a:gd name="connsiteX0" fmla="*/ 0 w 10247572"/>
                <a:gd name="connsiteY0" fmla="*/ 0 h 5358779"/>
                <a:gd name="connsiteX1" fmla="*/ 10247572 w 10247572"/>
                <a:gd name="connsiteY1" fmla="*/ 0 h 5358779"/>
                <a:gd name="connsiteX2" fmla="*/ 10247572 w 10247572"/>
                <a:gd name="connsiteY2" fmla="*/ 5358779 h 5358779"/>
                <a:gd name="connsiteX3" fmla="*/ 0 w 10247572"/>
                <a:gd name="connsiteY3" fmla="*/ 5358779 h 5358779"/>
                <a:gd name="connsiteX4" fmla="*/ 0 w 10247572"/>
                <a:gd name="connsiteY4" fmla="*/ 0 h 5358779"/>
                <a:gd name="connsiteX0" fmla="*/ 0 w 10272972"/>
                <a:gd name="connsiteY0" fmla="*/ 0 h 5803279"/>
                <a:gd name="connsiteX1" fmla="*/ 10272972 w 10272972"/>
                <a:gd name="connsiteY1" fmla="*/ 444500 h 5803279"/>
                <a:gd name="connsiteX2" fmla="*/ 10272972 w 10272972"/>
                <a:gd name="connsiteY2" fmla="*/ 5803279 h 5803279"/>
                <a:gd name="connsiteX3" fmla="*/ 25400 w 10272972"/>
                <a:gd name="connsiteY3" fmla="*/ 5803279 h 5803279"/>
                <a:gd name="connsiteX4" fmla="*/ 0 w 10272972"/>
                <a:gd name="connsiteY4" fmla="*/ 0 h 5803279"/>
                <a:gd name="connsiteX0" fmla="*/ 0 w 10438072"/>
                <a:gd name="connsiteY0" fmla="*/ 76200 h 5879479"/>
                <a:gd name="connsiteX1" fmla="*/ 10438072 w 10438072"/>
                <a:gd name="connsiteY1" fmla="*/ 0 h 5879479"/>
                <a:gd name="connsiteX2" fmla="*/ 10272972 w 10438072"/>
                <a:gd name="connsiteY2" fmla="*/ 5879479 h 5879479"/>
                <a:gd name="connsiteX3" fmla="*/ 25400 w 10438072"/>
                <a:gd name="connsiteY3" fmla="*/ 5879479 h 5879479"/>
                <a:gd name="connsiteX4" fmla="*/ 0 w 10438072"/>
                <a:gd name="connsiteY4" fmla="*/ 76200 h 58794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203200 w 10412672"/>
                <a:gd name="connsiteY0" fmla="*/ 0 h 5790579"/>
                <a:gd name="connsiteX1" fmla="*/ 10412672 w 10412672"/>
                <a:gd name="connsiteY1" fmla="*/ 0 h 5790579"/>
                <a:gd name="connsiteX2" fmla="*/ 10247572 w 10412672"/>
                <a:gd name="connsiteY2" fmla="*/ 5790579 h 5790579"/>
                <a:gd name="connsiteX3" fmla="*/ 0 w 10412672"/>
                <a:gd name="connsiteY3" fmla="*/ 5790579 h 5790579"/>
                <a:gd name="connsiteX4" fmla="*/ 203200 w 10412672"/>
                <a:gd name="connsiteY4" fmla="*/ 0 h 5790579"/>
                <a:gd name="connsiteX0" fmla="*/ 203200 w 10247572"/>
                <a:gd name="connsiteY0" fmla="*/ 0 h 5790579"/>
                <a:gd name="connsiteX1" fmla="*/ 97395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203200 w 10247572"/>
                <a:gd name="connsiteY0" fmla="*/ 0 h 5790579"/>
                <a:gd name="connsiteX1" fmla="*/ 98538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800100 w 10844472"/>
                <a:gd name="connsiteY0" fmla="*/ 0 h 5790579"/>
                <a:gd name="connsiteX1" fmla="*/ 10450772 w 10844472"/>
                <a:gd name="connsiteY1" fmla="*/ 12700 h 5790579"/>
                <a:gd name="connsiteX2" fmla="*/ 10844472 w 10844472"/>
                <a:gd name="connsiteY2" fmla="*/ 5790579 h 5790579"/>
                <a:gd name="connsiteX3" fmla="*/ 0 w 10844472"/>
                <a:gd name="connsiteY3" fmla="*/ 5790579 h 5790579"/>
                <a:gd name="connsiteX4" fmla="*/ 800100 w 10844472"/>
                <a:gd name="connsiteY4" fmla="*/ 0 h 5790579"/>
                <a:gd name="connsiteX0" fmla="*/ 800100 w 11301672"/>
                <a:gd name="connsiteY0" fmla="*/ 0 h 5790579"/>
                <a:gd name="connsiteX1" fmla="*/ 10450772 w 11301672"/>
                <a:gd name="connsiteY1" fmla="*/ 12700 h 5790579"/>
                <a:gd name="connsiteX2" fmla="*/ 11301672 w 11301672"/>
                <a:gd name="connsiteY2" fmla="*/ 5790579 h 5790579"/>
                <a:gd name="connsiteX3" fmla="*/ 0 w 11301672"/>
                <a:gd name="connsiteY3" fmla="*/ 5790579 h 5790579"/>
                <a:gd name="connsiteX4" fmla="*/ 800100 w 11301672"/>
                <a:gd name="connsiteY4" fmla="*/ 0 h 5790579"/>
                <a:gd name="connsiteX0" fmla="*/ 889000 w 11301672"/>
                <a:gd name="connsiteY0" fmla="*/ 12700 h 5777879"/>
                <a:gd name="connsiteX1" fmla="*/ 10450772 w 11301672"/>
                <a:gd name="connsiteY1" fmla="*/ 0 h 5777879"/>
                <a:gd name="connsiteX2" fmla="*/ 11301672 w 11301672"/>
                <a:gd name="connsiteY2" fmla="*/ 5777879 h 5777879"/>
                <a:gd name="connsiteX3" fmla="*/ 0 w 11301672"/>
                <a:gd name="connsiteY3" fmla="*/ 5777879 h 5777879"/>
                <a:gd name="connsiteX4" fmla="*/ 889000 w 11301672"/>
                <a:gd name="connsiteY4" fmla="*/ 12700 h 577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1672" h="5777879">
                  <a:moveTo>
                    <a:pt x="889000" y="12700"/>
                  </a:moveTo>
                  <a:cubicBezTo>
                    <a:pt x="2768157" y="321733"/>
                    <a:pt x="7009515" y="567267"/>
                    <a:pt x="10450772" y="0"/>
                  </a:cubicBezTo>
                  <a:lnTo>
                    <a:pt x="11301672" y="5777879"/>
                  </a:lnTo>
                  <a:lnTo>
                    <a:pt x="0" y="5777879"/>
                  </a:lnTo>
                  <a:lnTo>
                    <a:pt x="889000" y="127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20908463" flipH="1">
              <a:off x="9208681" y="-143873"/>
              <a:ext cx="2214521" cy="59538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tint val="44500"/>
                    <a:satMod val="160000"/>
                  </a:schemeClr>
                </a:gs>
                <a:gs pos="93000">
                  <a:schemeClr val="tx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550547" y="4274654"/>
              <a:ext cx="1797986" cy="2712989"/>
              <a:chOff x="10550547" y="4274654"/>
              <a:chExt cx="1797986" cy="2712989"/>
            </a:xfrm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그룹 67"/>
              <p:cNvGrpSpPr/>
              <p:nvPr/>
            </p:nvGrpSpPr>
            <p:grpSpPr>
              <a:xfrm rot="21430038">
                <a:off x="10550547" y="4274654"/>
                <a:ext cx="1447091" cy="2203952"/>
                <a:chOff x="5816026" y="2680319"/>
                <a:chExt cx="1928727" cy="2937494"/>
              </a:xfrm>
            </p:grpSpPr>
            <p:sp>
              <p:nvSpPr>
                <p:cNvPr id="66" name="자유형 65"/>
                <p:cNvSpPr/>
                <p:nvPr/>
              </p:nvSpPr>
              <p:spPr>
                <a:xfrm>
                  <a:off x="6056388" y="2982977"/>
                  <a:ext cx="1307962" cy="1106546"/>
                </a:xfrm>
                <a:custGeom>
                  <a:avLst/>
                  <a:gdLst>
                    <a:gd name="connsiteX0" fmla="*/ 1059709 w 1085045"/>
                    <a:gd name="connsiteY0" fmla="*/ 744090 h 1046466"/>
                    <a:gd name="connsiteX1" fmla="*/ 697759 w 1085045"/>
                    <a:gd name="connsiteY1" fmla="*/ 172590 h 1046466"/>
                    <a:gd name="connsiteX2" fmla="*/ 516784 w 1085045"/>
                    <a:gd name="connsiteY2" fmla="*/ 167828 h 1046466"/>
                    <a:gd name="connsiteX3" fmla="*/ 240559 w 1085045"/>
                    <a:gd name="connsiteY3" fmla="*/ 91628 h 1046466"/>
                    <a:gd name="connsiteX4" fmla="*/ 92921 w 1085045"/>
                    <a:gd name="connsiteY4" fmla="*/ 3521 h 1046466"/>
                    <a:gd name="connsiteX5" fmla="*/ 52 w 1085045"/>
                    <a:gd name="connsiteY5" fmla="*/ 58290 h 1046466"/>
                    <a:gd name="connsiteX6" fmla="*/ 104827 w 1085045"/>
                    <a:gd name="connsiteY6" fmla="*/ 413096 h 1046466"/>
                    <a:gd name="connsiteX7" fmla="*/ 409627 w 1085045"/>
                    <a:gd name="connsiteY7" fmla="*/ 846484 h 1046466"/>
                    <a:gd name="connsiteX8" fmla="*/ 664421 w 1085045"/>
                    <a:gd name="connsiteY8" fmla="*/ 1041746 h 1046466"/>
                    <a:gd name="connsiteX9" fmla="*/ 971602 w 1085045"/>
                    <a:gd name="connsiteY9" fmla="*/ 972690 h 1046466"/>
                    <a:gd name="connsiteX10" fmla="*/ 1045421 w 1085045"/>
                    <a:gd name="connsiteY10" fmla="*/ 825053 h 1046466"/>
                    <a:gd name="connsiteX11" fmla="*/ 1059709 w 1085045"/>
                    <a:gd name="connsiteY11" fmla="*/ 744090 h 1046466"/>
                    <a:gd name="connsiteX0" fmla="*/ 1286461 w 1311797"/>
                    <a:gd name="connsiteY0" fmla="*/ 741298 h 1043674"/>
                    <a:gd name="connsiteX1" fmla="*/ 924511 w 1311797"/>
                    <a:gd name="connsiteY1" fmla="*/ 169798 h 1043674"/>
                    <a:gd name="connsiteX2" fmla="*/ 743536 w 1311797"/>
                    <a:gd name="connsiteY2" fmla="*/ 165036 h 1043674"/>
                    <a:gd name="connsiteX3" fmla="*/ 467311 w 1311797"/>
                    <a:gd name="connsiteY3" fmla="*/ 88836 h 1043674"/>
                    <a:gd name="connsiteX4" fmla="*/ 319673 w 1311797"/>
                    <a:gd name="connsiteY4" fmla="*/ 729 h 1043674"/>
                    <a:gd name="connsiteX5" fmla="*/ 226804 w 1311797"/>
                    <a:gd name="connsiteY5" fmla="*/ 55498 h 1043674"/>
                    <a:gd name="connsiteX6" fmla="*/ 12492 w 1311797"/>
                    <a:gd name="connsiteY6" fmla="*/ 200754 h 1043674"/>
                    <a:gd name="connsiteX7" fmla="*/ 636379 w 1311797"/>
                    <a:gd name="connsiteY7" fmla="*/ 843692 h 1043674"/>
                    <a:gd name="connsiteX8" fmla="*/ 891173 w 1311797"/>
                    <a:gd name="connsiteY8" fmla="*/ 1038954 h 1043674"/>
                    <a:gd name="connsiteX9" fmla="*/ 1198354 w 1311797"/>
                    <a:gd name="connsiteY9" fmla="*/ 969898 h 1043674"/>
                    <a:gd name="connsiteX10" fmla="*/ 1272173 w 1311797"/>
                    <a:gd name="connsiteY10" fmla="*/ 822261 h 1043674"/>
                    <a:gd name="connsiteX11" fmla="*/ 1286461 w 1311797"/>
                    <a:gd name="connsiteY11" fmla="*/ 741298 h 1043674"/>
                    <a:gd name="connsiteX0" fmla="*/ 1285550 w 1310886"/>
                    <a:gd name="connsiteY0" fmla="*/ 741298 h 1041918"/>
                    <a:gd name="connsiteX1" fmla="*/ 923600 w 1310886"/>
                    <a:gd name="connsiteY1" fmla="*/ 169798 h 1041918"/>
                    <a:gd name="connsiteX2" fmla="*/ 742625 w 1310886"/>
                    <a:gd name="connsiteY2" fmla="*/ 165036 h 1041918"/>
                    <a:gd name="connsiteX3" fmla="*/ 466400 w 1310886"/>
                    <a:gd name="connsiteY3" fmla="*/ 88836 h 1041918"/>
                    <a:gd name="connsiteX4" fmla="*/ 318762 w 1310886"/>
                    <a:gd name="connsiteY4" fmla="*/ 729 h 1041918"/>
                    <a:gd name="connsiteX5" fmla="*/ 225893 w 1310886"/>
                    <a:gd name="connsiteY5" fmla="*/ 55498 h 1041918"/>
                    <a:gd name="connsiteX6" fmla="*/ 11581 w 1310886"/>
                    <a:gd name="connsiteY6" fmla="*/ 200754 h 1041918"/>
                    <a:gd name="connsiteX7" fmla="*/ 616418 w 1310886"/>
                    <a:gd name="connsiteY7" fmla="*/ 877030 h 1041918"/>
                    <a:gd name="connsiteX8" fmla="*/ 890262 w 1310886"/>
                    <a:gd name="connsiteY8" fmla="*/ 1038954 h 1041918"/>
                    <a:gd name="connsiteX9" fmla="*/ 1197443 w 1310886"/>
                    <a:gd name="connsiteY9" fmla="*/ 969898 h 1041918"/>
                    <a:gd name="connsiteX10" fmla="*/ 1271262 w 1310886"/>
                    <a:gd name="connsiteY10" fmla="*/ 822261 h 1041918"/>
                    <a:gd name="connsiteX11" fmla="*/ 1285550 w 1310886"/>
                    <a:gd name="connsiteY11" fmla="*/ 741298 h 1041918"/>
                    <a:gd name="connsiteX0" fmla="*/ 1285550 w 1310886"/>
                    <a:gd name="connsiteY0" fmla="*/ 741298 h 1041918"/>
                    <a:gd name="connsiteX1" fmla="*/ 923600 w 1310886"/>
                    <a:gd name="connsiteY1" fmla="*/ 169798 h 1041918"/>
                    <a:gd name="connsiteX2" fmla="*/ 742625 w 1310886"/>
                    <a:gd name="connsiteY2" fmla="*/ 165036 h 1041918"/>
                    <a:gd name="connsiteX3" fmla="*/ 466400 w 1310886"/>
                    <a:gd name="connsiteY3" fmla="*/ 88836 h 1041918"/>
                    <a:gd name="connsiteX4" fmla="*/ 318762 w 1310886"/>
                    <a:gd name="connsiteY4" fmla="*/ 729 h 1041918"/>
                    <a:gd name="connsiteX5" fmla="*/ 225893 w 1310886"/>
                    <a:gd name="connsiteY5" fmla="*/ 55498 h 1041918"/>
                    <a:gd name="connsiteX6" fmla="*/ 11581 w 1310886"/>
                    <a:gd name="connsiteY6" fmla="*/ 200754 h 1041918"/>
                    <a:gd name="connsiteX7" fmla="*/ 616418 w 1310886"/>
                    <a:gd name="connsiteY7" fmla="*/ 877030 h 1041918"/>
                    <a:gd name="connsiteX8" fmla="*/ 890262 w 1310886"/>
                    <a:gd name="connsiteY8" fmla="*/ 1038954 h 1041918"/>
                    <a:gd name="connsiteX9" fmla="*/ 1197443 w 1310886"/>
                    <a:gd name="connsiteY9" fmla="*/ 969898 h 1041918"/>
                    <a:gd name="connsiteX10" fmla="*/ 1271262 w 1310886"/>
                    <a:gd name="connsiteY10" fmla="*/ 822261 h 1041918"/>
                    <a:gd name="connsiteX11" fmla="*/ 1285550 w 1310886"/>
                    <a:gd name="connsiteY11" fmla="*/ 741298 h 1041918"/>
                    <a:gd name="connsiteX0" fmla="*/ 1280446 w 1305782"/>
                    <a:gd name="connsiteY0" fmla="*/ 741298 h 1102017"/>
                    <a:gd name="connsiteX1" fmla="*/ 918496 w 1305782"/>
                    <a:gd name="connsiteY1" fmla="*/ 169798 h 1102017"/>
                    <a:gd name="connsiteX2" fmla="*/ 737521 w 1305782"/>
                    <a:gd name="connsiteY2" fmla="*/ 165036 h 1102017"/>
                    <a:gd name="connsiteX3" fmla="*/ 461296 w 1305782"/>
                    <a:gd name="connsiteY3" fmla="*/ 88836 h 1102017"/>
                    <a:gd name="connsiteX4" fmla="*/ 313658 w 1305782"/>
                    <a:gd name="connsiteY4" fmla="*/ 729 h 1102017"/>
                    <a:gd name="connsiteX5" fmla="*/ 220789 w 1305782"/>
                    <a:gd name="connsiteY5" fmla="*/ 55498 h 1102017"/>
                    <a:gd name="connsiteX6" fmla="*/ 6477 w 1305782"/>
                    <a:gd name="connsiteY6" fmla="*/ 200754 h 1102017"/>
                    <a:gd name="connsiteX7" fmla="*/ 494633 w 1305782"/>
                    <a:gd name="connsiteY7" fmla="*/ 993712 h 1102017"/>
                    <a:gd name="connsiteX8" fmla="*/ 885158 w 1305782"/>
                    <a:gd name="connsiteY8" fmla="*/ 1038954 h 1102017"/>
                    <a:gd name="connsiteX9" fmla="*/ 1192339 w 1305782"/>
                    <a:gd name="connsiteY9" fmla="*/ 969898 h 1102017"/>
                    <a:gd name="connsiteX10" fmla="*/ 1266158 w 1305782"/>
                    <a:gd name="connsiteY10" fmla="*/ 822261 h 1102017"/>
                    <a:gd name="connsiteX11" fmla="*/ 1280446 w 1305782"/>
                    <a:gd name="connsiteY11" fmla="*/ 741298 h 1102017"/>
                    <a:gd name="connsiteX0" fmla="*/ 1297382 w 1322718"/>
                    <a:gd name="connsiteY0" fmla="*/ 741298 h 1102017"/>
                    <a:gd name="connsiteX1" fmla="*/ 935432 w 1322718"/>
                    <a:gd name="connsiteY1" fmla="*/ 169798 h 1102017"/>
                    <a:gd name="connsiteX2" fmla="*/ 754457 w 1322718"/>
                    <a:gd name="connsiteY2" fmla="*/ 165036 h 1102017"/>
                    <a:gd name="connsiteX3" fmla="*/ 478232 w 1322718"/>
                    <a:gd name="connsiteY3" fmla="*/ 88836 h 1102017"/>
                    <a:gd name="connsiteX4" fmla="*/ 330594 w 1322718"/>
                    <a:gd name="connsiteY4" fmla="*/ 729 h 1102017"/>
                    <a:gd name="connsiteX5" fmla="*/ 237725 w 1322718"/>
                    <a:gd name="connsiteY5" fmla="*/ 55498 h 1102017"/>
                    <a:gd name="connsiteX6" fmla="*/ 23413 w 1322718"/>
                    <a:gd name="connsiteY6" fmla="*/ 200754 h 1102017"/>
                    <a:gd name="connsiteX7" fmla="*/ 511569 w 1322718"/>
                    <a:gd name="connsiteY7" fmla="*/ 993712 h 1102017"/>
                    <a:gd name="connsiteX8" fmla="*/ 902094 w 1322718"/>
                    <a:gd name="connsiteY8" fmla="*/ 1038954 h 1102017"/>
                    <a:gd name="connsiteX9" fmla="*/ 1209275 w 1322718"/>
                    <a:gd name="connsiteY9" fmla="*/ 969898 h 1102017"/>
                    <a:gd name="connsiteX10" fmla="*/ 1283094 w 1322718"/>
                    <a:gd name="connsiteY10" fmla="*/ 822261 h 1102017"/>
                    <a:gd name="connsiteX11" fmla="*/ 1297382 w 1322718"/>
                    <a:gd name="connsiteY11" fmla="*/ 741298 h 1102017"/>
                    <a:gd name="connsiteX0" fmla="*/ 1280258 w 1305594"/>
                    <a:gd name="connsiteY0" fmla="*/ 741298 h 1100342"/>
                    <a:gd name="connsiteX1" fmla="*/ 918308 w 1305594"/>
                    <a:gd name="connsiteY1" fmla="*/ 169798 h 1100342"/>
                    <a:gd name="connsiteX2" fmla="*/ 737333 w 1305594"/>
                    <a:gd name="connsiteY2" fmla="*/ 165036 h 1100342"/>
                    <a:gd name="connsiteX3" fmla="*/ 461108 w 1305594"/>
                    <a:gd name="connsiteY3" fmla="*/ 88836 h 1100342"/>
                    <a:gd name="connsiteX4" fmla="*/ 313470 w 1305594"/>
                    <a:gd name="connsiteY4" fmla="*/ 729 h 1100342"/>
                    <a:gd name="connsiteX5" fmla="*/ 220601 w 1305594"/>
                    <a:gd name="connsiteY5" fmla="*/ 55498 h 1100342"/>
                    <a:gd name="connsiteX6" fmla="*/ 6289 w 1305594"/>
                    <a:gd name="connsiteY6" fmla="*/ 200754 h 1100342"/>
                    <a:gd name="connsiteX7" fmla="*/ 489682 w 1305594"/>
                    <a:gd name="connsiteY7" fmla="*/ 991330 h 1100342"/>
                    <a:gd name="connsiteX8" fmla="*/ 884970 w 1305594"/>
                    <a:gd name="connsiteY8" fmla="*/ 1038954 h 1100342"/>
                    <a:gd name="connsiteX9" fmla="*/ 1192151 w 1305594"/>
                    <a:gd name="connsiteY9" fmla="*/ 969898 h 1100342"/>
                    <a:gd name="connsiteX10" fmla="*/ 1265970 w 1305594"/>
                    <a:gd name="connsiteY10" fmla="*/ 822261 h 1100342"/>
                    <a:gd name="connsiteX11" fmla="*/ 1280258 w 1305594"/>
                    <a:gd name="connsiteY11" fmla="*/ 741298 h 1100342"/>
                    <a:gd name="connsiteX0" fmla="*/ 1280258 w 1305594"/>
                    <a:gd name="connsiteY0" fmla="*/ 741298 h 1106546"/>
                    <a:gd name="connsiteX1" fmla="*/ 918308 w 1305594"/>
                    <a:gd name="connsiteY1" fmla="*/ 169798 h 1106546"/>
                    <a:gd name="connsiteX2" fmla="*/ 737333 w 1305594"/>
                    <a:gd name="connsiteY2" fmla="*/ 165036 h 1106546"/>
                    <a:gd name="connsiteX3" fmla="*/ 461108 w 1305594"/>
                    <a:gd name="connsiteY3" fmla="*/ 88836 h 1106546"/>
                    <a:gd name="connsiteX4" fmla="*/ 313470 w 1305594"/>
                    <a:gd name="connsiteY4" fmla="*/ 729 h 1106546"/>
                    <a:gd name="connsiteX5" fmla="*/ 220601 w 1305594"/>
                    <a:gd name="connsiteY5" fmla="*/ 55498 h 1106546"/>
                    <a:gd name="connsiteX6" fmla="*/ 6289 w 1305594"/>
                    <a:gd name="connsiteY6" fmla="*/ 200754 h 1106546"/>
                    <a:gd name="connsiteX7" fmla="*/ 489682 w 1305594"/>
                    <a:gd name="connsiteY7" fmla="*/ 991330 h 1106546"/>
                    <a:gd name="connsiteX8" fmla="*/ 884970 w 1305594"/>
                    <a:gd name="connsiteY8" fmla="*/ 1038954 h 1106546"/>
                    <a:gd name="connsiteX9" fmla="*/ 1192151 w 1305594"/>
                    <a:gd name="connsiteY9" fmla="*/ 969898 h 1106546"/>
                    <a:gd name="connsiteX10" fmla="*/ 1265970 w 1305594"/>
                    <a:gd name="connsiteY10" fmla="*/ 822261 h 1106546"/>
                    <a:gd name="connsiteX11" fmla="*/ 1280258 w 1305594"/>
                    <a:gd name="connsiteY11" fmla="*/ 741298 h 1106546"/>
                    <a:gd name="connsiteX0" fmla="*/ 1282626 w 1307962"/>
                    <a:gd name="connsiteY0" fmla="*/ 741298 h 1106546"/>
                    <a:gd name="connsiteX1" fmla="*/ 920676 w 1307962"/>
                    <a:gd name="connsiteY1" fmla="*/ 169798 h 1106546"/>
                    <a:gd name="connsiteX2" fmla="*/ 739701 w 1307962"/>
                    <a:gd name="connsiteY2" fmla="*/ 165036 h 1106546"/>
                    <a:gd name="connsiteX3" fmla="*/ 463476 w 1307962"/>
                    <a:gd name="connsiteY3" fmla="*/ 88836 h 1106546"/>
                    <a:gd name="connsiteX4" fmla="*/ 315838 w 1307962"/>
                    <a:gd name="connsiteY4" fmla="*/ 729 h 1106546"/>
                    <a:gd name="connsiteX5" fmla="*/ 222969 w 1307962"/>
                    <a:gd name="connsiteY5" fmla="*/ 55498 h 1106546"/>
                    <a:gd name="connsiteX6" fmla="*/ 8657 w 1307962"/>
                    <a:gd name="connsiteY6" fmla="*/ 200754 h 1106546"/>
                    <a:gd name="connsiteX7" fmla="*/ 492050 w 1307962"/>
                    <a:gd name="connsiteY7" fmla="*/ 991330 h 1106546"/>
                    <a:gd name="connsiteX8" fmla="*/ 887338 w 1307962"/>
                    <a:gd name="connsiteY8" fmla="*/ 1038954 h 1106546"/>
                    <a:gd name="connsiteX9" fmla="*/ 1194519 w 1307962"/>
                    <a:gd name="connsiteY9" fmla="*/ 969898 h 1106546"/>
                    <a:gd name="connsiteX10" fmla="*/ 1268338 w 1307962"/>
                    <a:gd name="connsiteY10" fmla="*/ 822261 h 1106546"/>
                    <a:gd name="connsiteX11" fmla="*/ 1282626 w 1307962"/>
                    <a:gd name="connsiteY11" fmla="*/ 741298 h 1106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07962" h="1106546">
                      <a:moveTo>
                        <a:pt x="1282626" y="741298"/>
                      </a:moveTo>
                      <a:cubicBezTo>
                        <a:pt x="1224682" y="632554"/>
                        <a:pt x="1011163" y="265842"/>
                        <a:pt x="920676" y="169798"/>
                      </a:cubicBezTo>
                      <a:cubicBezTo>
                        <a:pt x="830189" y="73754"/>
                        <a:pt x="815901" y="178530"/>
                        <a:pt x="739701" y="165036"/>
                      </a:cubicBezTo>
                      <a:cubicBezTo>
                        <a:pt x="663501" y="151542"/>
                        <a:pt x="534120" y="116220"/>
                        <a:pt x="463476" y="88836"/>
                      </a:cubicBezTo>
                      <a:cubicBezTo>
                        <a:pt x="392832" y="61452"/>
                        <a:pt x="355922" y="6285"/>
                        <a:pt x="315838" y="729"/>
                      </a:cubicBezTo>
                      <a:cubicBezTo>
                        <a:pt x="275753" y="-4827"/>
                        <a:pt x="274166" y="22161"/>
                        <a:pt x="222969" y="55498"/>
                      </a:cubicBezTo>
                      <a:cubicBezTo>
                        <a:pt x="171772" y="88836"/>
                        <a:pt x="-45715" y="144794"/>
                        <a:pt x="8657" y="200754"/>
                      </a:cubicBezTo>
                      <a:cubicBezTo>
                        <a:pt x="63029" y="256714"/>
                        <a:pt x="478952" y="765905"/>
                        <a:pt x="492050" y="991330"/>
                      </a:cubicBezTo>
                      <a:cubicBezTo>
                        <a:pt x="505148" y="1216755"/>
                        <a:pt x="770260" y="1042526"/>
                        <a:pt x="887338" y="1038954"/>
                      </a:cubicBezTo>
                      <a:cubicBezTo>
                        <a:pt x="1004416" y="1035382"/>
                        <a:pt x="1131019" y="1006014"/>
                        <a:pt x="1194519" y="969898"/>
                      </a:cubicBezTo>
                      <a:cubicBezTo>
                        <a:pt x="1258019" y="933783"/>
                        <a:pt x="1253654" y="859567"/>
                        <a:pt x="1268338" y="822261"/>
                      </a:cubicBezTo>
                      <a:cubicBezTo>
                        <a:pt x="1283022" y="784955"/>
                        <a:pt x="1340570" y="850042"/>
                        <a:pt x="1282626" y="741298"/>
                      </a:cubicBezTo>
                      <a:close/>
                    </a:path>
                  </a:pathLst>
                </a:custGeom>
                <a:solidFill>
                  <a:srgbClr val="E78B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7" name="그룹 66"/>
                <p:cNvGrpSpPr/>
                <p:nvPr/>
              </p:nvGrpSpPr>
              <p:grpSpPr>
                <a:xfrm>
                  <a:off x="5816026" y="2680319"/>
                  <a:ext cx="1928727" cy="2937494"/>
                  <a:chOff x="5816026" y="2680319"/>
                  <a:chExt cx="1928727" cy="2937494"/>
                </a:xfrm>
              </p:grpSpPr>
              <p:sp>
                <p:nvSpPr>
                  <p:cNvPr id="45" name="직사각형 44"/>
                  <p:cNvSpPr/>
                  <p:nvPr/>
                </p:nvSpPr>
                <p:spPr>
                  <a:xfrm rot="3273654">
                    <a:off x="5809614" y="3228641"/>
                    <a:ext cx="1237829" cy="364104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28493 w 1237829"/>
                      <a:gd name="connsiteY0" fmla="*/ 62115 h 356997"/>
                      <a:gd name="connsiteX1" fmla="*/ 1237829 w 1237829"/>
                      <a:gd name="connsiteY1" fmla="*/ 24413 h 356997"/>
                      <a:gd name="connsiteX2" fmla="*/ 1185517 w 1237829"/>
                      <a:gd name="connsiteY2" fmla="*/ 356997 h 356997"/>
                      <a:gd name="connsiteX3" fmla="*/ 178418 w 1237829"/>
                      <a:gd name="connsiteY3" fmla="*/ 328193 h 356997"/>
                      <a:gd name="connsiteX4" fmla="*/ 28493 w 1237829"/>
                      <a:gd name="connsiteY4" fmla="*/ 62115 h 356997"/>
                      <a:gd name="connsiteX0" fmla="*/ 28493 w 1237829"/>
                      <a:gd name="connsiteY0" fmla="*/ 69222 h 364104"/>
                      <a:gd name="connsiteX1" fmla="*/ 1237829 w 1237829"/>
                      <a:gd name="connsiteY1" fmla="*/ 31520 h 364104"/>
                      <a:gd name="connsiteX2" fmla="*/ 1185517 w 1237829"/>
                      <a:gd name="connsiteY2" fmla="*/ 364104 h 364104"/>
                      <a:gd name="connsiteX3" fmla="*/ 178418 w 1237829"/>
                      <a:gd name="connsiteY3" fmla="*/ 335300 h 364104"/>
                      <a:gd name="connsiteX4" fmla="*/ 28493 w 1237829"/>
                      <a:gd name="connsiteY4" fmla="*/ 69222 h 364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7829" h="364104">
                        <a:moveTo>
                          <a:pt x="28493" y="69222"/>
                        </a:moveTo>
                        <a:cubicBezTo>
                          <a:pt x="464573" y="-34843"/>
                          <a:pt x="838888" y="1266"/>
                          <a:pt x="1237829" y="31520"/>
                        </a:cubicBezTo>
                        <a:lnTo>
                          <a:pt x="1185517" y="364104"/>
                        </a:lnTo>
                        <a:cubicBezTo>
                          <a:pt x="854571" y="328658"/>
                          <a:pt x="568998" y="278741"/>
                          <a:pt x="178418" y="335300"/>
                        </a:cubicBezTo>
                        <a:cubicBezTo>
                          <a:pt x="116943" y="320259"/>
                          <a:pt x="-70934" y="203570"/>
                          <a:pt x="28493" y="69222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직사각형 44"/>
                  <p:cNvSpPr/>
                  <p:nvPr/>
                </p:nvSpPr>
                <p:spPr>
                  <a:xfrm rot="3273654">
                    <a:off x="6140526" y="3137741"/>
                    <a:ext cx="1264304" cy="349459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60126"/>
                      <a:gd name="connsiteY0" fmla="*/ 75007 h 369889"/>
                      <a:gd name="connsiteX1" fmla="*/ 1260126 w 1260126"/>
                      <a:gd name="connsiteY1" fmla="*/ 12712 h 369889"/>
                      <a:gd name="connsiteX2" fmla="*/ 1193185 w 1260126"/>
                      <a:gd name="connsiteY2" fmla="*/ 369889 h 369889"/>
                      <a:gd name="connsiteX3" fmla="*/ 128811 w 1260126"/>
                      <a:gd name="connsiteY3" fmla="*/ 358133 h 369889"/>
                      <a:gd name="connsiteX4" fmla="*/ 36161 w 1260126"/>
                      <a:gd name="connsiteY4" fmla="*/ 75007 h 369889"/>
                      <a:gd name="connsiteX0" fmla="*/ 36161 w 1260126"/>
                      <a:gd name="connsiteY0" fmla="*/ 96504 h 391386"/>
                      <a:gd name="connsiteX1" fmla="*/ 1260126 w 1260126"/>
                      <a:gd name="connsiteY1" fmla="*/ 34209 h 391386"/>
                      <a:gd name="connsiteX2" fmla="*/ 1193185 w 1260126"/>
                      <a:gd name="connsiteY2" fmla="*/ 391386 h 391386"/>
                      <a:gd name="connsiteX3" fmla="*/ 128811 w 1260126"/>
                      <a:gd name="connsiteY3" fmla="*/ 379630 h 391386"/>
                      <a:gd name="connsiteX4" fmla="*/ 36161 w 1260126"/>
                      <a:gd name="connsiteY4" fmla="*/ 96504 h 391386"/>
                      <a:gd name="connsiteX0" fmla="*/ 38202 w 1262167"/>
                      <a:gd name="connsiteY0" fmla="*/ 96504 h 391386"/>
                      <a:gd name="connsiteX1" fmla="*/ 1262167 w 1262167"/>
                      <a:gd name="connsiteY1" fmla="*/ 34209 h 391386"/>
                      <a:gd name="connsiteX2" fmla="*/ 1195226 w 1262167"/>
                      <a:gd name="connsiteY2" fmla="*/ 391386 h 391386"/>
                      <a:gd name="connsiteX3" fmla="*/ 130852 w 1262167"/>
                      <a:gd name="connsiteY3" fmla="*/ 379630 h 391386"/>
                      <a:gd name="connsiteX4" fmla="*/ 38202 w 1262167"/>
                      <a:gd name="connsiteY4" fmla="*/ 96504 h 391386"/>
                      <a:gd name="connsiteX0" fmla="*/ 40339 w 1264304"/>
                      <a:gd name="connsiteY0" fmla="*/ 96504 h 391386"/>
                      <a:gd name="connsiteX1" fmla="*/ 1264304 w 1264304"/>
                      <a:gd name="connsiteY1" fmla="*/ 34209 h 391386"/>
                      <a:gd name="connsiteX2" fmla="*/ 1197363 w 1264304"/>
                      <a:gd name="connsiteY2" fmla="*/ 391386 h 391386"/>
                      <a:gd name="connsiteX3" fmla="*/ 121086 w 1264304"/>
                      <a:gd name="connsiteY3" fmla="*/ 379974 h 391386"/>
                      <a:gd name="connsiteX4" fmla="*/ 40339 w 1264304"/>
                      <a:gd name="connsiteY4" fmla="*/ 96504 h 391386"/>
                      <a:gd name="connsiteX0" fmla="*/ 40339 w 1264304"/>
                      <a:gd name="connsiteY0" fmla="*/ 108509 h 403391"/>
                      <a:gd name="connsiteX1" fmla="*/ 1264304 w 1264304"/>
                      <a:gd name="connsiteY1" fmla="*/ 46214 h 403391"/>
                      <a:gd name="connsiteX2" fmla="*/ 1197363 w 1264304"/>
                      <a:gd name="connsiteY2" fmla="*/ 403391 h 403391"/>
                      <a:gd name="connsiteX3" fmla="*/ 121086 w 1264304"/>
                      <a:gd name="connsiteY3" fmla="*/ 391979 h 403391"/>
                      <a:gd name="connsiteX4" fmla="*/ 40339 w 1264304"/>
                      <a:gd name="connsiteY4" fmla="*/ 108509 h 40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64304" h="403391">
                        <a:moveTo>
                          <a:pt x="40339" y="108509"/>
                        </a:moveTo>
                        <a:cubicBezTo>
                          <a:pt x="448402" y="-35441"/>
                          <a:pt x="770929" y="-14043"/>
                          <a:pt x="1264304" y="46214"/>
                        </a:cubicBezTo>
                        <a:lnTo>
                          <a:pt x="1197363" y="403391"/>
                        </a:lnTo>
                        <a:cubicBezTo>
                          <a:pt x="866417" y="367945"/>
                          <a:pt x="514690" y="321037"/>
                          <a:pt x="121086" y="391979"/>
                        </a:cubicBezTo>
                        <a:cubicBezTo>
                          <a:pt x="59611" y="376938"/>
                          <a:pt x="-63860" y="198451"/>
                          <a:pt x="40339" y="108509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" name="직사각형 44"/>
                  <p:cNvSpPr/>
                  <p:nvPr/>
                </p:nvSpPr>
                <p:spPr>
                  <a:xfrm rot="3273654">
                    <a:off x="5538285" y="3498371"/>
                    <a:ext cx="1237829" cy="364104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28493 w 1237829"/>
                      <a:gd name="connsiteY0" fmla="*/ 62115 h 356997"/>
                      <a:gd name="connsiteX1" fmla="*/ 1237829 w 1237829"/>
                      <a:gd name="connsiteY1" fmla="*/ 24413 h 356997"/>
                      <a:gd name="connsiteX2" fmla="*/ 1185517 w 1237829"/>
                      <a:gd name="connsiteY2" fmla="*/ 356997 h 356997"/>
                      <a:gd name="connsiteX3" fmla="*/ 178418 w 1237829"/>
                      <a:gd name="connsiteY3" fmla="*/ 328193 h 356997"/>
                      <a:gd name="connsiteX4" fmla="*/ 28493 w 1237829"/>
                      <a:gd name="connsiteY4" fmla="*/ 62115 h 356997"/>
                      <a:gd name="connsiteX0" fmla="*/ 28493 w 1237829"/>
                      <a:gd name="connsiteY0" fmla="*/ 69222 h 364104"/>
                      <a:gd name="connsiteX1" fmla="*/ 1237829 w 1237829"/>
                      <a:gd name="connsiteY1" fmla="*/ 31520 h 364104"/>
                      <a:gd name="connsiteX2" fmla="*/ 1185517 w 1237829"/>
                      <a:gd name="connsiteY2" fmla="*/ 364104 h 364104"/>
                      <a:gd name="connsiteX3" fmla="*/ 178418 w 1237829"/>
                      <a:gd name="connsiteY3" fmla="*/ 335300 h 364104"/>
                      <a:gd name="connsiteX4" fmla="*/ 28493 w 1237829"/>
                      <a:gd name="connsiteY4" fmla="*/ 69222 h 364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7829" h="364104">
                        <a:moveTo>
                          <a:pt x="28493" y="69222"/>
                        </a:moveTo>
                        <a:cubicBezTo>
                          <a:pt x="464573" y="-34843"/>
                          <a:pt x="838888" y="1266"/>
                          <a:pt x="1237829" y="31520"/>
                        </a:cubicBezTo>
                        <a:lnTo>
                          <a:pt x="1185517" y="364104"/>
                        </a:lnTo>
                        <a:cubicBezTo>
                          <a:pt x="854571" y="328658"/>
                          <a:pt x="568998" y="278741"/>
                          <a:pt x="178418" y="335300"/>
                        </a:cubicBezTo>
                        <a:cubicBezTo>
                          <a:pt x="116943" y="320259"/>
                          <a:pt x="-70934" y="203570"/>
                          <a:pt x="28493" y="69222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직사각형 44"/>
                  <p:cNvSpPr/>
                  <p:nvPr/>
                </p:nvSpPr>
                <p:spPr>
                  <a:xfrm rot="3669500">
                    <a:off x="6653793" y="3314007"/>
                    <a:ext cx="1060794" cy="238170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60126"/>
                      <a:gd name="connsiteY0" fmla="*/ 75007 h 369889"/>
                      <a:gd name="connsiteX1" fmla="*/ 1260126 w 1260126"/>
                      <a:gd name="connsiteY1" fmla="*/ 12712 h 369889"/>
                      <a:gd name="connsiteX2" fmla="*/ 1193185 w 1260126"/>
                      <a:gd name="connsiteY2" fmla="*/ 369889 h 369889"/>
                      <a:gd name="connsiteX3" fmla="*/ 128811 w 1260126"/>
                      <a:gd name="connsiteY3" fmla="*/ 358133 h 369889"/>
                      <a:gd name="connsiteX4" fmla="*/ 36161 w 1260126"/>
                      <a:gd name="connsiteY4" fmla="*/ 75007 h 369889"/>
                      <a:gd name="connsiteX0" fmla="*/ 36161 w 1260126"/>
                      <a:gd name="connsiteY0" fmla="*/ 96504 h 391386"/>
                      <a:gd name="connsiteX1" fmla="*/ 1260126 w 1260126"/>
                      <a:gd name="connsiteY1" fmla="*/ 34209 h 391386"/>
                      <a:gd name="connsiteX2" fmla="*/ 1193185 w 1260126"/>
                      <a:gd name="connsiteY2" fmla="*/ 391386 h 391386"/>
                      <a:gd name="connsiteX3" fmla="*/ 128811 w 1260126"/>
                      <a:gd name="connsiteY3" fmla="*/ 379630 h 391386"/>
                      <a:gd name="connsiteX4" fmla="*/ 36161 w 1260126"/>
                      <a:gd name="connsiteY4" fmla="*/ 96504 h 391386"/>
                      <a:gd name="connsiteX0" fmla="*/ 38202 w 1262167"/>
                      <a:gd name="connsiteY0" fmla="*/ 96504 h 391386"/>
                      <a:gd name="connsiteX1" fmla="*/ 1262167 w 1262167"/>
                      <a:gd name="connsiteY1" fmla="*/ 34209 h 391386"/>
                      <a:gd name="connsiteX2" fmla="*/ 1195226 w 1262167"/>
                      <a:gd name="connsiteY2" fmla="*/ 391386 h 391386"/>
                      <a:gd name="connsiteX3" fmla="*/ 130852 w 1262167"/>
                      <a:gd name="connsiteY3" fmla="*/ 379630 h 391386"/>
                      <a:gd name="connsiteX4" fmla="*/ 38202 w 1262167"/>
                      <a:gd name="connsiteY4" fmla="*/ 96504 h 391386"/>
                      <a:gd name="connsiteX0" fmla="*/ 40339 w 1264304"/>
                      <a:gd name="connsiteY0" fmla="*/ 96504 h 391386"/>
                      <a:gd name="connsiteX1" fmla="*/ 1264304 w 1264304"/>
                      <a:gd name="connsiteY1" fmla="*/ 34209 h 391386"/>
                      <a:gd name="connsiteX2" fmla="*/ 1197363 w 1264304"/>
                      <a:gd name="connsiteY2" fmla="*/ 391386 h 391386"/>
                      <a:gd name="connsiteX3" fmla="*/ 121086 w 1264304"/>
                      <a:gd name="connsiteY3" fmla="*/ 379974 h 391386"/>
                      <a:gd name="connsiteX4" fmla="*/ 40339 w 1264304"/>
                      <a:gd name="connsiteY4" fmla="*/ 96504 h 391386"/>
                      <a:gd name="connsiteX0" fmla="*/ 40339 w 1264304"/>
                      <a:gd name="connsiteY0" fmla="*/ 108509 h 403391"/>
                      <a:gd name="connsiteX1" fmla="*/ 1264304 w 1264304"/>
                      <a:gd name="connsiteY1" fmla="*/ 46214 h 403391"/>
                      <a:gd name="connsiteX2" fmla="*/ 1197363 w 1264304"/>
                      <a:gd name="connsiteY2" fmla="*/ 403391 h 403391"/>
                      <a:gd name="connsiteX3" fmla="*/ 121086 w 1264304"/>
                      <a:gd name="connsiteY3" fmla="*/ 391979 h 403391"/>
                      <a:gd name="connsiteX4" fmla="*/ 40339 w 1264304"/>
                      <a:gd name="connsiteY4" fmla="*/ 108509 h 403391"/>
                      <a:gd name="connsiteX0" fmla="*/ 40339 w 1197363"/>
                      <a:gd name="connsiteY0" fmla="*/ 98244 h 393126"/>
                      <a:gd name="connsiteX1" fmla="*/ 1051789 w 1197363"/>
                      <a:gd name="connsiteY1" fmla="*/ 54923 h 393126"/>
                      <a:gd name="connsiteX2" fmla="*/ 1197363 w 1197363"/>
                      <a:gd name="connsiteY2" fmla="*/ 393126 h 393126"/>
                      <a:gd name="connsiteX3" fmla="*/ 121086 w 1197363"/>
                      <a:gd name="connsiteY3" fmla="*/ 381714 h 393126"/>
                      <a:gd name="connsiteX4" fmla="*/ 40339 w 1197363"/>
                      <a:gd name="connsiteY4" fmla="*/ 98244 h 393126"/>
                      <a:gd name="connsiteX0" fmla="*/ 40339 w 1051789"/>
                      <a:gd name="connsiteY0" fmla="*/ 98242 h 381712"/>
                      <a:gd name="connsiteX1" fmla="*/ 1051789 w 1051789"/>
                      <a:gd name="connsiteY1" fmla="*/ 54921 h 381712"/>
                      <a:gd name="connsiteX2" fmla="*/ 933125 w 1051789"/>
                      <a:gd name="connsiteY2" fmla="*/ 342535 h 381712"/>
                      <a:gd name="connsiteX3" fmla="*/ 121086 w 1051789"/>
                      <a:gd name="connsiteY3" fmla="*/ 381712 h 381712"/>
                      <a:gd name="connsiteX4" fmla="*/ 40339 w 1051789"/>
                      <a:gd name="connsiteY4" fmla="*/ 98242 h 381712"/>
                      <a:gd name="connsiteX0" fmla="*/ 43354 w 1054804"/>
                      <a:gd name="connsiteY0" fmla="*/ 98242 h 429637"/>
                      <a:gd name="connsiteX1" fmla="*/ 1054804 w 1054804"/>
                      <a:gd name="connsiteY1" fmla="*/ 54921 h 429637"/>
                      <a:gd name="connsiteX2" fmla="*/ 936140 w 1054804"/>
                      <a:gd name="connsiteY2" fmla="*/ 342535 h 429637"/>
                      <a:gd name="connsiteX3" fmla="*/ 109168 w 1054804"/>
                      <a:gd name="connsiteY3" fmla="*/ 429637 h 429637"/>
                      <a:gd name="connsiteX4" fmla="*/ 43354 w 1054804"/>
                      <a:gd name="connsiteY4" fmla="*/ 98242 h 429637"/>
                      <a:gd name="connsiteX0" fmla="*/ 50246 w 1033734"/>
                      <a:gd name="connsiteY0" fmla="*/ 92799 h 435416"/>
                      <a:gd name="connsiteX1" fmla="*/ 1033734 w 1033734"/>
                      <a:gd name="connsiteY1" fmla="*/ 60700 h 435416"/>
                      <a:gd name="connsiteX2" fmla="*/ 915070 w 1033734"/>
                      <a:gd name="connsiteY2" fmla="*/ 348314 h 435416"/>
                      <a:gd name="connsiteX3" fmla="*/ 88098 w 1033734"/>
                      <a:gd name="connsiteY3" fmla="*/ 435416 h 435416"/>
                      <a:gd name="connsiteX4" fmla="*/ 50246 w 1033734"/>
                      <a:gd name="connsiteY4" fmla="*/ 92799 h 435416"/>
                      <a:gd name="connsiteX0" fmla="*/ 52274 w 1035762"/>
                      <a:gd name="connsiteY0" fmla="*/ 92799 h 414205"/>
                      <a:gd name="connsiteX1" fmla="*/ 1035762 w 1035762"/>
                      <a:gd name="connsiteY1" fmla="*/ 60700 h 414205"/>
                      <a:gd name="connsiteX2" fmla="*/ 917098 w 1035762"/>
                      <a:gd name="connsiteY2" fmla="*/ 348314 h 414205"/>
                      <a:gd name="connsiteX3" fmla="*/ 83143 w 1035762"/>
                      <a:gd name="connsiteY3" fmla="*/ 414206 h 414205"/>
                      <a:gd name="connsiteX4" fmla="*/ 52274 w 1035762"/>
                      <a:gd name="connsiteY4" fmla="*/ 92799 h 414205"/>
                      <a:gd name="connsiteX0" fmla="*/ 52274 w 1060582"/>
                      <a:gd name="connsiteY0" fmla="*/ 78964 h 400371"/>
                      <a:gd name="connsiteX1" fmla="*/ 1060582 w 1060582"/>
                      <a:gd name="connsiteY1" fmla="*/ 80631 h 400371"/>
                      <a:gd name="connsiteX2" fmla="*/ 917098 w 1060582"/>
                      <a:gd name="connsiteY2" fmla="*/ 334479 h 400371"/>
                      <a:gd name="connsiteX3" fmla="*/ 83143 w 1060582"/>
                      <a:gd name="connsiteY3" fmla="*/ 400371 h 400371"/>
                      <a:gd name="connsiteX4" fmla="*/ 52274 w 1060582"/>
                      <a:gd name="connsiteY4" fmla="*/ 78964 h 400371"/>
                      <a:gd name="connsiteX0" fmla="*/ 52274 w 1060582"/>
                      <a:gd name="connsiteY0" fmla="*/ 87555 h 408962"/>
                      <a:gd name="connsiteX1" fmla="*/ 1060582 w 1060582"/>
                      <a:gd name="connsiteY1" fmla="*/ 89222 h 408962"/>
                      <a:gd name="connsiteX2" fmla="*/ 917098 w 1060582"/>
                      <a:gd name="connsiteY2" fmla="*/ 343070 h 408962"/>
                      <a:gd name="connsiteX3" fmla="*/ 83143 w 1060582"/>
                      <a:gd name="connsiteY3" fmla="*/ 408962 h 408962"/>
                      <a:gd name="connsiteX4" fmla="*/ 52274 w 1060582"/>
                      <a:gd name="connsiteY4" fmla="*/ 87555 h 408962"/>
                      <a:gd name="connsiteX0" fmla="*/ 52274 w 1063091"/>
                      <a:gd name="connsiteY0" fmla="*/ 94833 h 416240"/>
                      <a:gd name="connsiteX1" fmla="*/ 1063091 w 1063091"/>
                      <a:gd name="connsiteY1" fmla="*/ 79723 h 416240"/>
                      <a:gd name="connsiteX2" fmla="*/ 917098 w 1063091"/>
                      <a:gd name="connsiteY2" fmla="*/ 350348 h 416240"/>
                      <a:gd name="connsiteX3" fmla="*/ 83143 w 1063091"/>
                      <a:gd name="connsiteY3" fmla="*/ 416240 h 416240"/>
                      <a:gd name="connsiteX4" fmla="*/ 52274 w 1063091"/>
                      <a:gd name="connsiteY4" fmla="*/ 94833 h 416240"/>
                      <a:gd name="connsiteX0" fmla="*/ 52274 w 1063091"/>
                      <a:gd name="connsiteY0" fmla="*/ 103110 h 424517"/>
                      <a:gd name="connsiteX1" fmla="*/ 1063091 w 1063091"/>
                      <a:gd name="connsiteY1" fmla="*/ 88000 h 424517"/>
                      <a:gd name="connsiteX2" fmla="*/ 917098 w 1063091"/>
                      <a:gd name="connsiteY2" fmla="*/ 358625 h 424517"/>
                      <a:gd name="connsiteX3" fmla="*/ 83143 w 1063091"/>
                      <a:gd name="connsiteY3" fmla="*/ 424517 h 424517"/>
                      <a:gd name="connsiteX4" fmla="*/ 52274 w 1063091"/>
                      <a:gd name="connsiteY4" fmla="*/ 103110 h 424517"/>
                      <a:gd name="connsiteX0" fmla="*/ 52274 w 1060794"/>
                      <a:gd name="connsiteY0" fmla="*/ 99536 h 420943"/>
                      <a:gd name="connsiteX1" fmla="*/ 1060794 w 1060794"/>
                      <a:gd name="connsiteY1" fmla="*/ 91798 h 420943"/>
                      <a:gd name="connsiteX2" fmla="*/ 917098 w 1060794"/>
                      <a:gd name="connsiteY2" fmla="*/ 355051 h 420943"/>
                      <a:gd name="connsiteX3" fmla="*/ 83143 w 1060794"/>
                      <a:gd name="connsiteY3" fmla="*/ 420943 h 420943"/>
                      <a:gd name="connsiteX4" fmla="*/ 52274 w 1060794"/>
                      <a:gd name="connsiteY4" fmla="*/ 99536 h 420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0794" h="420943">
                        <a:moveTo>
                          <a:pt x="52274" y="99536"/>
                        </a:moveTo>
                        <a:cubicBezTo>
                          <a:pt x="460337" y="-44414"/>
                          <a:pt x="678331" y="-19058"/>
                          <a:pt x="1060794" y="91798"/>
                        </a:cubicBezTo>
                        <a:lnTo>
                          <a:pt x="917098" y="355051"/>
                        </a:lnTo>
                        <a:cubicBezTo>
                          <a:pt x="586152" y="319605"/>
                          <a:pt x="476747" y="350001"/>
                          <a:pt x="83143" y="420943"/>
                        </a:cubicBezTo>
                        <a:cubicBezTo>
                          <a:pt x="21668" y="405902"/>
                          <a:pt x="-51925" y="189478"/>
                          <a:pt x="52274" y="99536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" name="Freeform 20"/>
                  <p:cNvSpPr>
                    <a:spLocks/>
                  </p:cNvSpPr>
                  <p:nvPr/>
                </p:nvSpPr>
                <p:spPr bwMode="auto">
                  <a:xfrm rot="20814338">
                    <a:off x="5816026" y="3850838"/>
                    <a:ext cx="610212" cy="1328779"/>
                  </a:xfrm>
                  <a:custGeom>
                    <a:avLst/>
                    <a:gdLst>
                      <a:gd name="T0" fmla="*/ 852 w 1286"/>
                      <a:gd name="T1" fmla="*/ 2796 h 2796"/>
                      <a:gd name="T2" fmla="*/ 785 w 1286"/>
                      <a:gd name="T3" fmla="*/ 2702 h 2796"/>
                      <a:gd name="T4" fmla="*/ 446 w 1286"/>
                      <a:gd name="T5" fmla="*/ 2211 h 2796"/>
                      <a:gd name="T6" fmla="*/ 280 w 1286"/>
                      <a:gd name="T7" fmla="*/ 1955 h 2796"/>
                      <a:gd name="T8" fmla="*/ 194 w 1286"/>
                      <a:gd name="T9" fmla="*/ 1805 h 2796"/>
                      <a:gd name="T10" fmla="*/ 162 w 1286"/>
                      <a:gd name="T11" fmla="*/ 1744 h 2796"/>
                      <a:gd name="T12" fmla="*/ 148 w 1286"/>
                      <a:gd name="T13" fmla="*/ 1713 h 2796"/>
                      <a:gd name="T14" fmla="*/ 129 w 1286"/>
                      <a:gd name="T15" fmla="*/ 1635 h 2796"/>
                      <a:gd name="T16" fmla="*/ 112 w 1286"/>
                      <a:gd name="T17" fmla="*/ 1487 h 2796"/>
                      <a:gd name="T18" fmla="*/ 100 w 1286"/>
                      <a:gd name="T19" fmla="*/ 1111 h 2796"/>
                      <a:gd name="T20" fmla="*/ 87 w 1286"/>
                      <a:gd name="T21" fmla="*/ 827 h 2796"/>
                      <a:gd name="T22" fmla="*/ 76 w 1286"/>
                      <a:gd name="T23" fmla="*/ 693 h 2796"/>
                      <a:gd name="T24" fmla="*/ 36 w 1286"/>
                      <a:gd name="T25" fmla="*/ 444 h 2796"/>
                      <a:gd name="T26" fmla="*/ 10 w 1286"/>
                      <a:gd name="T27" fmla="*/ 288 h 2796"/>
                      <a:gd name="T28" fmla="*/ 0 w 1286"/>
                      <a:gd name="T29" fmla="*/ 200 h 2796"/>
                      <a:gd name="T30" fmla="*/ 1 w 1286"/>
                      <a:gd name="T31" fmla="*/ 130 h 2796"/>
                      <a:gd name="T32" fmla="*/ 17 w 1286"/>
                      <a:gd name="T33" fmla="*/ 78 h 2796"/>
                      <a:gd name="T34" fmla="*/ 31 w 1286"/>
                      <a:gd name="T35" fmla="*/ 61 h 2796"/>
                      <a:gd name="T36" fmla="*/ 54 w 1286"/>
                      <a:gd name="T37" fmla="*/ 42 h 2796"/>
                      <a:gd name="T38" fmla="*/ 100 w 1286"/>
                      <a:gd name="T39" fmla="*/ 16 h 2796"/>
                      <a:gd name="T40" fmla="*/ 147 w 1286"/>
                      <a:gd name="T41" fmla="*/ 3 h 2796"/>
                      <a:gd name="T42" fmla="*/ 194 w 1286"/>
                      <a:gd name="T43" fmla="*/ 0 h 2796"/>
                      <a:gd name="T44" fmla="*/ 240 w 1286"/>
                      <a:gd name="T45" fmla="*/ 7 h 2796"/>
                      <a:gd name="T46" fmla="*/ 285 w 1286"/>
                      <a:gd name="T47" fmla="*/ 25 h 2796"/>
                      <a:gd name="T48" fmla="*/ 351 w 1286"/>
                      <a:gd name="T49" fmla="*/ 61 h 2796"/>
                      <a:gd name="T50" fmla="*/ 430 w 1286"/>
                      <a:gd name="T51" fmla="*/ 124 h 2796"/>
                      <a:gd name="T52" fmla="*/ 498 w 1286"/>
                      <a:gd name="T53" fmla="*/ 196 h 2796"/>
                      <a:gd name="T54" fmla="*/ 573 w 1286"/>
                      <a:gd name="T55" fmla="*/ 291 h 2796"/>
                      <a:gd name="T56" fmla="*/ 590 w 1286"/>
                      <a:gd name="T57" fmla="*/ 323 h 2796"/>
                      <a:gd name="T58" fmla="*/ 632 w 1286"/>
                      <a:gd name="T59" fmla="*/ 408 h 2796"/>
                      <a:gd name="T60" fmla="*/ 700 w 1286"/>
                      <a:gd name="T61" fmla="*/ 588 h 2796"/>
                      <a:gd name="T62" fmla="*/ 753 w 1286"/>
                      <a:gd name="T63" fmla="*/ 772 h 2796"/>
                      <a:gd name="T64" fmla="*/ 793 w 1286"/>
                      <a:gd name="T65" fmla="*/ 954 h 2796"/>
                      <a:gd name="T66" fmla="*/ 835 w 1286"/>
                      <a:gd name="T67" fmla="*/ 1196 h 2796"/>
                      <a:gd name="T68" fmla="*/ 858 w 1286"/>
                      <a:gd name="T69" fmla="*/ 1400 h 2796"/>
                      <a:gd name="T70" fmla="*/ 859 w 1286"/>
                      <a:gd name="T71" fmla="*/ 1422 h 2796"/>
                      <a:gd name="T72" fmla="*/ 1286 w 1286"/>
                      <a:gd name="T73" fmla="*/ 1953 h 2796"/>
                      <a:gd name="T74" fmla="*/ 852 w 1286"/>
                      <a:gd name="T75" fmla="*/ 2796 h 2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286" h="2796">
                        <a:moveTo>
                          <a:pt x="852" y="2796"/>
                        </a:moveTo>
                        <a:lnTo>
                          <a:pt x="785" y="2702"/>
                        </a:lnTo>
                        <a:lnTo>
                          <a:pt x="446" y="2211"/>
                        </a:lnTo>
                        <a:lnTo>
                          <a:pt x="280" y="1955"/>
                        </a:lnTo>
                        <a:lnTo>
                          <a:pt x="194" y="1805"/>
                        </a:lnTo>
                        <a:lnTo>
                          <a:pt x="162" y="1744"/>
                        </a:lnTo>
                        <a:lnTo>
                          <a:pt x="148" y="1713"/>
                        </a:lnTo>
                        <a:lnTo>
                          <a:pt x="129" y="1635"/>
                        </a:lnTo>
                        <a:lnTo>
                          <a:pt x="112" y="1487"/>
                        </a:lnTo>
                        <a:lnTo>
                          <a:pt x="100" y="1111"/>
                        </a:lnTo>
                        <a:lnTo>
                          <a:pt x="87" y="827"/>
                        </a:lnTo>
                        <a:lnTo>
                          <a:pt x="76" y="693"/>
                        </a:lnTo>
                        <a:lnTo>
                          <a:pt x="36" y="444"/>
                        </a:lnTo>
                        <a:lnTo>
                          <a:pt x="10" y="288"/>
                        </a:lnTo>
                        <a:lnTo>
                          <a:pt x="0" y="200"/>
                        </a:lnTo>
                        <a:lnTo>
                          <a:pt x="1" y="130"/>
                        </a:lnTo>
                        <a:lnTo>
                          <a:pt x="17" y="78"/>
                        </a:lnTo>
                        <a:lnTo>
                          <a:pt x="31" y="61"/>
                        </a:lnTo>
                        <a:lnTo>
                          <a:pt x="54" y="42"/>
                        </a:lnTo>
                        <a:lnTo>
                          <a:pt x="100" y="16"/>
                        </a:lnTo>
                        <a:lnTo>
                          <a:pt x="147" y="3"/>
                        </a:lnTo>
                        <a:lnTo>
                          <a:pt x="194" y="0"/>
                        </a:lnTo>
                        <a:lnTo>
                          <a:pt x="240" y="7"/>
                        </a:lnTo>
                        <a:lnTo>
                          <a:pt x="285" y="25"/>
                        </a:lnTo>
                        <a:lnTo>
                          <a:pt x="351" y="61"/>
                        </a:lnTo>
                        <a:lnTo>
                          <a:pt x="430" y="124"/>
                        </a:lnTo>
                        <a:lnTo>
                          <a:pt x="498" y="196"/>
                        </a:lnTo>
                        <a:lnTo>
                          <a:pt x="573" y="291"/>
                        </a:lnTo>
                        <a:lnTo>
                          <a:pt x="590" y="323"/>
                        </a:lnTo>
                        <a:lnTo>
                          <a:pt x="632" y="408"/>
                        </a:lnTo>
                        <a:lnTo>
                          <a:pt x="700" y="588"/>
                        </a:lnTo>
                        <a:lnTo>
                          <a:pt x="753" y="772"/>
                        </a:lnTo>
                        <a:lnTo>
                          <a:pt x="793" y="954"/>
                        </a:lnTo>
                        <a:lnTo>
                          <a:pt x="835" y="1196"/>
                        </a:lnTo>
                        <a:lnTo>
                          <a:pt x="858" y="1400"/>
                        </a:lnTo>
                        <a:lnTo>
                          <a:pt x="859" y="1422"/>
                        </a:lnTo>
                        <a:lnTo>
                          <a:pt x="1286" y="1953"/>
                        </a:lnTo>
                        <a:lnTo>
                          <a:pt x="852" y="2796"/>
                        </a:lnTo>
                        <a:close/>
                      </a:path>
                    </a:pathLst>
                  </a:custGeom>
                  <a:solidFill>
                    <a:srgbClr val="FEB1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자유형 63"/>
                  <p:cNvSpPr/>
                  <p:nvPr/>
                </p:nvSpPr>
                <p:spPr>
                  <a:xfrm>
                    <a:off x="6127462" y="3711738"/>
                    <a:ext cx="1617291" cy="1906075"/>
                  </a:xfrm>
                  <a:custGeom>
                    <a:avLst/>
                    <a:gdLst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71738 w 1617291"/>
                      <a:gd name="connsiteY27" fmla="*/ 504114 h 1906075"/>
                      <a:gd name="connsiteX28" fmla="*/ 193963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71738 w 1617291"/>
                      <a:gd name="connsiteY27" fmla="*/ 504114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55069 w 1617291"/>
                      <a:gd name="connsiteY27" fmla="*/ 442201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6182 w 1617291"/>
                      <a:gd name="connsiteY26" fmla="*/ 378701 h 1906075"/>
                      <a:gd name="connsiteX27" fmla="*/ 155069 w 1617291"/>
                      <a:gd name="connsiteY27" fmla="*/ 442201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6182 w 1617291"/>
                      <a:gd name="connsiteY26" fmla="*/ 378701 h 1906075"/>
                      <a:gd name="connsiteX27" fmla="*/ 145544 w 1617291"/>
                      <a:gd name="connsiteY27" fmla="*/ 430295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617291" h="1906075">
                        <a:moveTo>
                          <a:pt x="241588" y="1424864"/>
                        </a:moveTo>
                        <a:cubicBezTo>
                          <a:pt x="286567" y="1485189"/>
                          <a:pt x="332605" y="1538635"/>
                          <a:pt x="384463" y="1574089"/>
                        </a:cubicBezTo>
                        <a:cubicBezTo>
                          <a:pt x="436321" y="1609543"/>
                          <a:pt x="520988" y="1624360"/>
                          <a:pt x="552738" y="1637589"/>
                        </a:cubicBezTo>
                        <a:cubicBezTo>
                          <a:pt x="584488" y="1650818"/>
                          <a:pt x="556442" y="1625418"/>
                          <a:pt x="574963" y="1653464"/>
                        </a:cubicBezTo>
                        <a:cubicBezTo>
                          <a:pt x="593484" y="1681510"/>
                          <a:pt x="643226" y="1765648"/>
                          <a:pt x="663863" y="1805864"/>
                        </a:cubicBezTo>
                        <a:cubicBezTo>
                          <a:pt x="684500" y="1846080"/>
                          <a:pt x="659101" y="1879947"/>
                          <a:pt x="698788" y="1894764"/>
                        </a:cubicBezTo>
                        <a:cubicBezTo>
                          <a:pt x="738475" y="1909581"/>
                          <a:pt x="827905" y="1910110"/>
                          <a:pt x="901988" y="1894764"/>
                        </a:cubicBezTo>
                        <a:cubicBezTo>
                          <a:pt x="976071" y="1879418"/>
                          <a:pt x="1059680" y="1837085"/>
                          <a:pt x="1143288" y="1802689"/>
                        </a:cubicBezTo>
                        <a:cubicBezTo>
                          <a:pt x="1226896" y="1768293"/>
                          <a:pt x="1327967" y="1728606"/>
                          <a:pt x="1403638" y="1688389"/>
                        </a:cubicBezTo>
                        <a:cubicBezTo>
                          <a:pt x="1479309" y="1648172"/>
                          <a:pt x="1562917" y="1601606"/>
                          <a:pt x="1597313" y="1561389"/>
                        </a:cubicBezTo>
                        <a:cubicBezTo>
                          <a:pt x="1631709" y="1521172"/>
                          <a:pt x="1611601" y="1478839"/>
                          <a:pt x="1610013" y="1447089"/>
                        </a:cubicBezTo>
                        <a:cubicBezTo>
                          <a:pt x="1608425" y="1415339"/>
                          <a:pt x="1596255" y="1435977"/>
                          <a:pt x="1587788" y="1370889"/>
                        </a:cubicBezTo>
                        <a:cubicBezTo>
                          <a:pt x="1579321" y="1305801"/>
                          <a:pt x="1580909" y="1197322"/>
                          <a:pt x="1559213" y="1056564"/>
                        </a:cubicBezTo>
                        <a:cubicBezTo>
                          <a:pt x="1537517" y="915806"/>
                          <a:pt x="1488834" y="678210"/>
                          <a:pt x="1457613" y="526339"/>
                        </a:cubicBezTo>
                        <a:cubicBezTo>
                          <a:pt x="1426392" y="374468"/>
                          <a:pt x="1400463" y="231064"/>
                          <a:pt x="1371888" y="145339"/>
                        </a:cubicBezTo>
                        <a:cubicBezTo>
                          <a:pt x="1343313" y="59614"/>
                          <a:pt x="1316855" y="35272"/>
                          <a:pt x="1286163" y="11989"/>
                        </a:cubicBezTo>
                        <a:cubicBezTo>
                          <a:pt x="1255471" y="-11294"/>
                          <a:pt x="1214196" y="6697"/>
                          <a:pt x="1187738" y="5639"/>
                        </a:cubicBezTo>
                        <a:cubicBezTo>
                          <a:pt x="1161280" y="4581"/>
                          <a:pt x="1127413" y="5639"/>
                          <a:pt x="1127413" y="5639"/>
                        </a:cubicBezTo>
                        <a:cubicBezTo>
                          <a:pt x="1085080" y="5639"/>
                          <a:pt x="994592" y="-6003"/>
                          <a:pt x="933738" y="5639"/>
                        </a:cubicBezTo>
                        <a:cubicBezTo>
                          <a:pt x="872884" y="17281"/>
                          <a:pt x="824730" y="54851"/>
                          <a:pt x="762288" y="75489"/>
                        </a:cubicBezTo>
                        <a:cubicBezTo>
                          <a:pt x="699846" y="96127"/>
                          <a:pt x="609888" y="113589"/>
                          <a:pt x="559088" y="129464"/>
                        </a:cubicBezTo>
                        <a:cubicBezTo>
                          <a:pt x="508288" y="145339"/>
                          <a:pt x="477596" y="161743"/>
                          <a:pt x="457488" y="170739"/>
                        </a:cubicBezTo>
                        <a:cubicBezTo>
                          <a:pt x="437380" y="179735"/>
                          <a:pt x="447963" y="180793"/>
                          <a:pt x="438438" y="183439"/>
                        </a:cubicBezTo>
                        <a:cubicBezTo>
                          <a:pt x="428913" y="186085"/>
                          <a:pt x="419917" y="177618"/>
                          <a:pt x="400338" y="186614"/>
                        </a:cubicBezTo>
                        <a:cubicBezTo>
                          <a:pt x="380759" y="195610"/>
                          <a:pt x="351655" y="211485"/>
                          <a:pt x="320963" y="237414"/>
                        </a:cubicBezTo>
                        <a:cubicBezTo>
                          <a:pt x="290271" y="263343"/>
                          <a:pt x="241985" y="318641"/>
                          <a:pt x="216188" y="342189"/>
                        </a:cubicBezTo>
                        <a:cubicBezTo>
                          <a:pt x="190391" y="365737"/>
                          <a:pt x="177956" y="364017"/>
                          <a:pt x="166182" y="378701"/>
                        </a:cubicBezTo>
                        <a:cubicBezTo>
                          <a:pt x="154408" y="393385"/>
                          <a:pt x="135754" y="378172"/>
                          <a:pt x="145544" y="430295"/>
                        </a:cubicBezTo>
                        <a:cubicBezTo>
                          <a:pt x="155334" y="482418"/>
                          <a:pt x="209971" y="630453"/>
                          <a:pt x="224920" y="691439"/>
                        </a:cubicBezTo>
                        <a:cubicBezTo>
                          <a:pt x="239869" y="752426"/>
                          <a:pt x="236164" y="770814"/>
                          <a:pt x="235238" y="796214"/>
                        </a:cubicBezTo>
                        <a:cubicBezTo>
                          <a:pt x="234312" y="821614"/>
                          <a:pt x="240530" y="841722"/>
                          <a:pt x="219363" y="843839"/>
                        </a:cubicBezTo>
                        <a:cubicBezTo>
                          <a:pt x="198196" y="845956"/>
                          <a:pt x="135226" y="814735"/>
                          <a:pt x="108238" y="808914"/>
                        </a:cubicBezTo>
                        <a:cubicBezTo>
                          <a:pt x="81250" y="803093"/>
                          <a:pt x="75429" y="797802"/>
                          <a:pt x="57438" y="808914"/>
                        </a:cubicBezTo>
                        <a:cubicBezTo>
                          <a:pt x="39447" y="820026"/>
                          <a:pt x="-3945" y="827435"/>
                          <a:pt x="288" y="875589"/>
                        </a:cubicBezTo>
                        <a:cubicBezTo>
                          <a:pt x="4521" y="923743"/>
                          <a:pt x="63788" y="1041747"/>
                          <a:pt x="82838" y="1097839"/>
                        </a:cubicBezTo>
                        <a:cubicBezTo>
                          <a:pt x="101888" y="1153931"/>
                          <a:pt x="93421" y="1159222"/>
                          <a:pt x="114588" y="1212139"/>
                        </a:cubicBezTo>
                        <a:cubicBezTo>
                          <a:pt x="135755" y="1265056"/>
                          <a:pt x="196609" y="1364539"/>
                          <a:pt x="241588" y="1424864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69" name="순서도: 저장 데이터 68"/>
              <p:cNvSpPr/>
              <p:nvPr/>
            </p:nvSpPr>
            <p:spPr>
              <a:xfrm rot="3986696">
                <a:off x="11583868" y="5927398"/>
                <a:ext cx="276086" cy="856852"/>
              </a:xfrm>
              <a:prstGeom prst="flowChartOnlineStorag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41"/>
              <p:cNvSpPr/>
              <p:nvPr/>
            </p:nvSpPr>
            <p:spPr>
              <a:xfrm rot="3986696">
                <a:off x="11547109" y="6186218"/>
                <a:ext cx="618232" cy="984617"/>
              </a:xfrm>
              <a:custGeom>
                <a:avLst/>
                <a:gdLst>
                  <a:gd name="connsiteX0" fmla="*/ 29996 w 618232"/>
                  <a:gd name="connsiteY0" fmla="*/ 0 h 984617"/>
                  <a:gd name="connsiteX1" fmla="*/ 618232 w 618232"/>
                  <a:gd name="connsiteY1" fmla="*/ 256444 h 984617"/>
                  <a:gd name="connsiteX2" fmla="*/ 301041 w 618232"/>
                  <a:gd name="connsiteY2" fmla="*/ 984020 h 984617"/>
                  <a:gd name="connsiteX3" fmla="*/ 152768 w 618232"/>
                  <a:gd name="connsiteY3" fmla="*/ 984617 h 984617"/>
                  <a:gd name="connsiteX4" fmla="*/ 152759 w 618232"/>
                  <a:gd name="connsiteY4" fmla="*/ 982396 h 984617"/>
                  <a:gd name="connsiteX5" fmla="*/ 46023 w 618232"/>
                  <a:gd name="connsiteY5" fmla="*/ 982396 h 984617"/>
                  <a:gd name="connsiteX6" fmla="*/ 0 w 618232"/>
                  <a:gd name="connsiteY6" fmla="*/ 474992 h 984617"/>
                  <a:gd name="connsiteX7" fmla="*/ 29144 w 618232"/>
                  <a:gd name="connsiteY7" fmla="*/ 2790 h 984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8232" h="984617">
                    <a:moveTo>
                      <a:pt x="29996" y="0"/>
                    </a:moveTo>
                    <a:lnTo>
                      <a:pt x="618232" y="256444"/>
                    </a:lnTo>
                    <a:lnTo>
                      <a:pt x="301041" y="984020"/>
                    </a:lnTo>
                    <a:lnTo>
                      <a:pt x="152768" y="984617"/>
                    </a:lnTo>
                    <a:lnTo>
                      <a:pt x="152759" y="982396"/>
                    </a:lnTo>
                    <a:lnTo>
                      <a:pt x="46023" y="982396"/>
                    </a:lnTo>
                    <a:cubicBezTo>
                      <a:pt x="20596" y="982396"/>
                      <a:pt x="0" y="755181"/>
                      <a:pt x="0" y="474992"/>
                    </a:cubicBezTo>
                    <a:cubicBezTo>
                      <a:pt x="0" y="260473"/>
                      <a:pt x="12073" y="77006"/>
                      <a:pt x="29144" y="2790"/>
                    </a:cubicBezTo>
                    <a:close/>
                  </a:path>
                </a:pathLst>
              </a:custGeom>
              <a:solidFill>
                <a:srgbClr val="4B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1373085" y="598113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주제 선정 배경</a:t>
            </a:r>
            <a:endParaRPr lang="en-US" altLang="ko-KR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22DEF2-6927-485E-9F0A-9EE27EAE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223" y="819574"/>
            <a:ext cx="3420911" cy="3523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EDCC97-98E9-4C2B-B364-58A5FC39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160" y="1339562"/>
            <a:ext cx="3914352" cy="36279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2AB70F-D203-42CD-951B-61A959D2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72" y="3182294"/>
            <a:ext cx="3558557" cy="26180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DB682CA-6DE2-4E86-8FB3-AB858B20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734" y="2929314"/>
            <a:ext cx="3737544" cy="29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5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2467" y="668077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1768870" y="838527"/>
            <a:ext cx="2758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폭염특보 기준</a:t>
            </a:r>
            <a:endParaRPr lang="en-US" altLang="ko-KR" sz="2800" dirty="0"/>
          </a:p>
        </p:txBody>
      </p:sp>
      <p:pic>
        <p:nvPicPr>
          <p:cNvPr id="2050" name="Picture 2" descr="폭염특보 기준에 대한 이미지 검색결과">
            <a:extLst>
              <a:ext uri="{FF2B5EF4-FFF2-40B4-BE49-F238E27FC236}">
                <a16:creationId xmlns:a16="http://schemas.microsoft.com/office/drawing/2014/main" id="{A1EF5532-22CF-4BB6-9B5E-86F12FB9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546" y="1973381"/>
            <a:ext cx="52387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C85B80-189F-462E-98F8-77CA3E54961F}"/>
              </a:ext>
            </a:extLst>
          </p:cNvPr>
          <p:cNvGrpSpPr/>
          <p:nvPr/>
        </p:nvGrpSpPr>
        <p:grpSpPr>
          <a:xfrm>
            <a:off x="612141" y="461420"/>
            <a:ext cx="10480799" cy="5756205"/>
            <a:chOff x="741640" y="613820"/>
            <a:chExt cx="10480799" cy="575620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E9D637D-6FA8-47BE-990C-F00ACADD531E}"/>
                </a:ext>
              </a:extLst>
            </p:cNvPr>
            <p:cNvSpPr/>
            <p:nvPr/>
          </p:nvSpPr>
          <p:spPr>
            <a:xfrm rot="21409477">
              <a:off x="1456112" y="613820"/>
              <a:ext cx="8243374" cy="53587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430FE41-78CC-457D-9110-26F3E4D8F27E}"/>
                </a:ext>
              </a:extLst>
            </p:cNvPr>
            <p:cNvSpPr/>
            <p:nvPr/>
          </p:nvSpPr>
          <p:spPr>
            <a:xfrm>
              <a:off x="974867" y="820477"/>
              <a:ext cx="10247572" cy="5358779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2286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4F573FB-9CF9-4BB7-82DD-C660BC0643D0}"/>
                </a:ext>
              </a:extLst>
            </p:cNvPr>
            <p:cNvGrpSpPr/>
            <p:nvPr/>
          </p:nvGrpSpPr>
          <p:grpSpPr>
            <a:xfrm>
              <a:off x="741640" y="713641"/>
              <a:ext cx="1061637" cy="5656384"/>
              <a:chOff x="586490" y="739768"/>
              <a:chExt cx="1017302" cy="5420168"/>
            </a:xfrm>
          </p:grpSpPr>
          <p:sp>
            <p:nvSpPr>
              <p:cNvPr id="60" name="자유형 38">
                <a:extLst>
                  <a:ext uri="{FF2B5EF4-FFF2-40B4-BE49-F238E27FC236}">
                    <a16:creationId xmlns:a16="http://schemas.microsoft.com/office/drawing/2014/main" id="{41D03FED-6691-4F51-AABF-FD97BB90222C}"/>
                  </a:ext>
                </a:extLst>
              </p:cNvPr>
              <p:cNvSpPr/>
              <p:nvPr/>
            </p:nvSpPr>
            <p:spPr>
              <a:xfrm rot="10800000">
                <a:off x="586490" y="1041378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자유형 39">
                <a:extLst>
                  <a:ext uri="{FF2B5EF4-FFF2-40B4-BE49-F238E27FC236}">
                    <a16:creationId xmlns:a16="http://schemas.microsoft.com/office/drawing/2014/main" id="{372F40BD-1DE2-4214-A9B0-3D27EC883280}"/>
                  </a:ext>
                </a:extLst>
              </p:cNvPr>
              <p:cNvSpPr/>
              <p:nvPr/>
            </p:nvSpPr>
            <p:spPr>
              <a:xfrm rot="10800000">
                <a:off x="754421" y="2816677"/>
                <a:ext cx="681439" cy="3343259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 40">
                <a:extLst>
                  <a:ext uri="{FF2B5EF4-FFF2-40B4-BE49-F238E27FC236}">
                    <a16:creationId xmlns:a16="http://schemas.microsoft.com/office/drawing/2014/main" id="{EEF9DAC7-7CB5-45B2-A056-5F79E06BA514}"/>
                  </a:ext>
                </a:extLst>
              </p:cNvPr>
              <p:cNvSpPr/>
              <p:nvPr/>
            </p:nvSpPr>
            <p:spPr>
              <a:xfrm>
                <a:off x="754421" y="2614644"/>
                <a:ext cx="681439" cy="3343259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 41">
                <a:extLst>
                  <a:ext uri="{FF2B5EF4-FFF2-40B4-BE49-F238E27FC236}">
                    <a16:creationId xmlns:a16="http://schemas.microsoft.com/office/drawing/2014/main" id="{C0792D96-AF81-4B08-BF79-FD94DD6467CC}"/>
                  </a:ext>
                </a:extLst>
              </p:cNvPr>
              <p:cNvSpPr/>
              <p:nvPr/>
            </p:nvSpPr>
            <p:spPr>
              <a:xfrm>
                <a:off x="586490" y="739768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4DEBB67-5A2E-44C7-9AF4-A611F3BD7C4A}"/>
              </a:ext>
            </a:extLst>
          </p:cNvPr>
          <p:cNvSpPr/>
          <p:nvPr/>
        </p:nvSpPr>
        <p:spPr>
          <a:xfrm>
            <a:off x="2849460" y="1831785"/>
            <a:ext cx="7178871" cy="785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서울시</a:t>
            </a:r>
            <a:endParaRPr lang="en-US" altLang="ko-KR" sz="2000" b="1" dirty="0">
              <a:solidFill>
                <a:schemeClr val="tx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최고기온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32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도 이상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-&gt;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오후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12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~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오후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 살수차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173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대 동원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7F04D1-0C88-4F7D-8950-E25A97C2DE38}"/>
              </a:ext>
            </a:extLst>
          </p:cNvPr>
          <p:cNvGrpSpPr/>
          <p:nvPr/>
        </p:nvGrpSpPr>
        <p:grpSpPr>
          <a:xfrm>
            <a:off x="2809429" y="2728664"/>
            <a:ext cx="7178871" cy="2920075"/>
            <a:chOff x="2826961" y="2201401"/>
            <a:chExt cx="7178871" cy="2920075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CD5F5E5A-1E72-49E0-9DC7-0E6218644A35}"/>
                </a:ext>
              </a:extLst>
            </p:cNvPr>
            <p:cNvSpPr/>
            <p:nvPr/>
          </p:nvSpPr>
          <p:spPr>
            <a:xfrm>
              <a:off x="2826961" y="2201401"/>
              <a:ext cx="7178871" cy="292007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r>
                <a:rPr lang="ko-KR" altLang="en-US" sz="2000" b="1" dirty="0">
                  <a:solidFill>
                    <a:schemeClr val="tx2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대구시</a:t>
              </a:r>
              <a:endPara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pPr algn="ctr"/>
              <a:endParaRPr lang="en-US" altLang="ko-KR" sz="20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endParaRPr lang="en-US" altLang="ko-KR" sz="20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B552FEEE-E4EC-4376-8F32-6CFA793FF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905" y="2609884"/>
              <a:ext cx="5963682" cy="243262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E4AEA5-9510-4FDE-A790-800B9DACC5B0}"/>
              </a:ext>
            </a:extLst>
          </p:cNvPr>
          <p:cNvSpPr txBox="1"/>
          <p:nvPr/>
        </p:nvSpPr>
        <p:spPr>
          <a:xfrm>
            <a:off x="1816634" y="861698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다른 지자체의 사례</a:t>
            </a:r>
            <a:endParaRPr lang="en-US" altLang="ko-KR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7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1742" y="-143873"/>
            <a:ext cx="12156791" cy="7131516"/>
            <a:chOff x="191742" y="-143873"/>
            <a:chExt cx="12156791" cy="7131516"/>
          </a:xfrm>
        </p:grpSpPr>
        <p:sp>
          <p:nvSpPr>
            <p:cNvPr id="40" name="직각 삼각형 39"/>
            <p:cNvSpPr/>
            <p:nvPr/>
          </p:nvSpPr>
          <p:spPr>
            <a:xfrm flipH="1" flipV="1">
              <a:off x="10099132" y="214188"/>
              <a:ext cx="1765300" cy="6573459"/>
            </a:xfrm>
            <a:prstGeom prst="rtTriangl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191742" y="284540"/>
              <a:ext cx="1765300" cy="6573459"/>
            </a:xfrm>
            <a:prstGeom prst="rtTriangl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5978" y="320668"/>
              <a:ext cx="11301672" cy="5777879"/>
            </a:xfrm>
            <a:custGeom>
              <a:avLst/>
              <a:gdLst>
                <a:gd name="connsiteX0" fmla="*/ 0 w 10247572"/>
                <a:gd name="connsiteY0" fmla="*/ 0 h 5358779"/>
                <a:gd name="connsiteX1" fmla="*/ 10247572 w 10247572"/>
                <a:gd name="connsiteY1" fmla="*/ 0 h 5358779"/>
                <a:gd name="connsiteX2" fmla="*/ 10247572 w 10247572"/>
                <a:gd name="connsiteY2" fmla="*/ 5358779 h 5358779"/>
                <a:gd name="connsiteX3" fmla="*/ 0 w 10247572"/>
                <a:gd name="connsiteY3" fmla="*/ 5358779 h 5358779"/>
                <a:gd name="connsiteX4" fmla="*/ 0 w 10247572"/>
                <a:gd name="connsiteY4" fmla="*/ 0 h 5358779"/>
                <a:gd name="connsiteX0" fmla="*/ 0 w 10272972"/>
                <a:gd name="connsiteY0" fmla="*/ 0 h 5803279"/>
                <a:gd name="connsiteX1" fmla="*/ 10272972 w 10272972"/>
                <a:gd name="connsiteY1" fmla="*/ 444500 h 5803279"/>
                <a:gd name="connsiteX2" fmla="*/ 10272972 w 10272972"/>
                <a:gd name="connsiteY2" fmla="*/ 5803279 h 5803279"/>
                <a:gd name="connsiteX3" fmla="*/ 25400 w 10272972"/>
                <a:gd name="connsiteY3" fmla="*/ 5803279 h 5803279"/>
                <a:gd name="connsiteX4" fmla="*/ 0 w 10272972"/>
                <a:gd name="connsiteY4" fmla="*/ 0 h 5803279"/>
                <a:gd name="connsiteX0" fmla="*/ 0 w 10438072"/>
                <a:gd name="connsiteY0" fmla="*/ 76200 h 5879479"/>
                <a:gd name="connsiteX1" fmla="*/ 10438072 w 10438072"/>
                <a:gd name="connsiteY1" fmla="*/ 0 h 5879479"/>
                <a:gd name="connsiteX2" fmla="*/ 10272972 w 10438072"/>
                <a:gd name="connsiteY2" fmla="*/ 5879479 h 5879479"/>
                <a:gd name="connsiteX3" fmla="*/ 25400 w 10438072"/>
                <a:gd name="connsiteY3" fmla="*/ 5879479 h 5879479"/>
                <a:gd name="connsiteX4" fmla="*/ 0 w 10438072"/>
                <a:gd name="connsiteY4" fmla="*/ 76200 h 58794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203200 w 10412672"/>
                <a:gd name="connsiteY0" fmla="*/ 0 h 5790579"/>
                <a:gd name="connsiteX1" fmla="*/ 10412672 w 10412672"/>
                <a:gd name="connsiteY1" fmla="*/ 0 h 5790579"/>
                <a:gd name="connsiteX2" fmla="*/ 10247572 w 10412672"/>
                <a:gd name="connsiteY2" fmla="*/ 5790579 h 5790579"/>
                <a:gd name="connsiteX3" fmla="*/ 0 w 10412672"/>
                <a:gd name="connsiteY3" fmla="*/ 5790579 h 5790579"/>
                <a:gd name="connsiteX4" fmla="*/ 203200 w 10412672"/>
                <a:gd name="connsiteY4" fmla="*/ 0 h 5790579"/>
                <a:gd name="connsiteX0" fmla="*/ 203200 w 10247572"/>
                <a:gd name="connsiteY0" fmla="*/ 0 h 5790579"/>
                <a:gd name="connsiteX1" fmla="*/ 97395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203200 w 10247572"/>
                <a:gd name="connsiteY0" fmla="*/ 0 h 5790579"/>
                <a:gd name="connsiteX1" fmla="*/ 98538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800100 w 10844472"/>
                <a:gd name="connsiteY0" fmla="*/ 0 h 5790579"/>
                <a:gd name="connsiteX1" fmla="*/ 10450772 w 10844472"/>
                <a:gd name="connsiteY1" fmla="*/ 12700 h 5790579"/>
                <a:gd name="connsiteX2" fmla="*/ 10844472 w 10844472"/>
                <a:gd name="connsiteY2" fmla="*/ 5790579 h 5790579"/>
                <a:gd name="connsiteX3" fmla="*/ 0 w 10844472"/>
                <a:gd name="connsiteY3" fmla="*/ 5790579 h 5790579"/>
                <a:gd name="connsiteX4" fmla="*/ 800100 w 10844472"/>
                <a:gd name="connsiteY4" fmla="*/ 0 h 5790579"/>
                <a:gd name="connsiteX0" fmla="*/ 800100 w 11301672"/>
                <a:gd name="connsiteY0" fmla="*/ 0 h 5790579"/>
                <a:gd name="connsiteX1" fmla="*/ 10450772 w 11301672"/>
                <a:gd name="connsiteY1" fmla="*/ 12700 h 5790579"/>
                <a:gd name="connsiteX2" fmla="*/ 11301672 w 11301672"/>
                <a:gd name="connsiteY2" fmla="*/ 5790579 h 5790579"/>
                <a:gd name="connsiteX3" fmla="*/ 0 w 11301672"/>
                <a:gd name="connsiteY3" fmla="*/ 5790579 h 5790579"/>
                <a:gd name="connsiteX4" fmla="*/ 800100 w 11301672"/>
                <a:gd name="connsiteY4" fmla="*/ 0 h 5790579"/>
                <a:gd name="connsiteX0" fmla="*/ 889000 w 11301672"/>
                <a:gd name="connsiteY0" fmla="*/ 12700 h 5777879"/>
                <a:gd name="connsiteX1" fmla="*/ 10450772 w 11301672"/>
                <a:gd name="connsiteY1" fmla="*/ 0 h 5777879"/>
                <a:gd name="connsiteX2" fmla="*/ 11301672 w 11301672"/>
                <a:gd name="connsiteY2" fmla="*/ 5777879 h 5777879"/>
                <a:gd name="connsiteX3" fmla="*/ 0 w 11301672"/>
                <a:gd name="connsiteY3" fmla="*/ 5777879 h 5777879"/>
                <a:gd name="connsiteX4" fmla="*/ 889000 w 11301672"/>
                <a:gd name="connsiteY4" fmla="*/ 12700 h 577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1672" h="5777879">
                  <a:moveTo>
                    <a:pt x="889000" y="12700"/>
                  </a:moveTo>
                  <a:cubicBezTo>
                    <a:pt x="2768157" y="321733"/>
                    <a:pt x="7009515" y="567267"/>
                    <a:pt x="10450772" y="0"/>
                  </a:cubicBezTo>
                  <a:lnTo>
                    <a:pt x="11301672" y="5777879"/>
                  </a:lnTo>
                  <a:lnTo>
                    <a:pt x="0" y="5777879"/>
                  </a:lnTo>
                  <a:lnTo>
                    <a:pt x="889000" y="127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20908463" flipH="1">
              <a:off x="9208681" y="-143873"/>
              <a:ext cx="2214521" cy="59538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tint val="44500"/>
                    <a:satMod val="160000"/>
                  </a:schemeClr>
                </a:gs>
                <a:gs pos="93000">
                  <a:schemeClr val="tx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550547" y="4274654"/>
              <a:ext cx="1797986" cy="2712989"/>
              <a:chOff x="10550547" y="4274654"/>
              <a:chExt cx="1797986" cy="2712989"/>
            </a:xfrm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그룹 67"/>
              <p:cNvGrpSpPr/>
              <p:nvPr/>
            </p:nvGrpSpPr>
            <p:grpSpPr>
              <a:xfrm rot="21430038">
                <a:off x="10550547" y="4274654"/>
                <a:ext cx="1447091" cy="2203952"/>
                <a:chOff x="5816026" y="2680319"/>
                <a:chExt cx="1928727" cy="2937494"/>
              </a:xfrm>
            </p:grpSpPr>
            <p:sp>
              <p:nvSpPr>
                <p:cNvPr id="66" name="자유형 65"/>
                <p:cNvSpPr/>
                <p:nvPr/>
              </p:nvSpPr>
              <p:spPr>
                <a:xfrm>
                  <a:off x="6056388" y="2982977"/>
                  <a:ext cx="1307962" cy="1106546"/>
                </a:xfrm>
                <a:custGeom>
                  <a:avLst/>
                  <a:gdLst>
                    <a:gd name="connsiteX0" fmla="*/ 1059709 w 1085045"/>
                    <a:gd name="connsiteY0" fmla="*/ 744090 h 1046466"/>
                    <a:gd name="connsiteX1" fmla="*/ 697759 w 1085045"/>
                    <a:gd name="connsiteY1" fmla="*/ 172590 h 1046466"/>
                    <a:gd name="connsiteX2" fmla="*/ 516784 w 1085045"/>
                    <a:gd name="connsiteY2" fmla="*/ 167828 h 1046466"/>
                    <a:gd name="connsiteX3" fmla="*/ 240559 w 1085045"/>
                    <a:gd name="connsiteY3" fmla="*/ 91628 h 1046466"/>
                    <a:gd name="connsiteX4" fmla="*/ 92921 w 1085045"/>
                    <a:gd name="connsiteY4" fmla="*/ 3521 h 1046466"/>
                    <a:gd name="connsiteX5" fmla="*/ 52 w 1085045"/>
                    <a:gd name="connsiteY5" fmla="*/ 58290 h 1046466"/>
                    <a:gd name="connsiteX6" fmla="*/ 104827 w 1085045"/>
                    <a:gd name="connsiteY6" fmla="*/ 413096 h 1046466"/>
                    <a:gd name="connsiteX7" fmla="*/ 409627 w 1085045"/>
                    <a:gd name="connsiteY7" fmla="*/ 846484 h 1046466"/>
                    <a:gd name="connsiteX8" fmla="*/ 664421 w 1085045"/>
                    <a:gd name="connsiteY8" fmla="*/ 1041746 h 1046466"/>
                    <a:gd name="connsiteX9" fmla="*/ 971602 w 1085045"/>
                    <a:gd name="connsiteY9" fmla="*/ 972690 h 1046466"/>
                    <a:gd name="connsiteX10" fmla="*/ 1045421 w 1085045"/>
                    <a:gd name="connsiteY10" fmla="*/ 825053 h 1046466"/>
                    <a:gd name="connsiteX11" fmla="*/ 1059709 w 1085045"/>
                    <a:gd name="connsiteY11" fmla="*/ 744090 h 1046466"/>
                    <a:gd name="connsiteX0" fmla="*/ 1286461 w 1311797"/>
                    <a:gd name="connsiteY0" fmla="*/ 741298 h 1043674"/>
                    <a:gd name="connsiteX1" fmla="*/ 924511 w 1311797"/>
                    <a:gd name="connsiteY1" fmla="*/ 169798 h 1043674"/>
                    <a:gd name="connsiteX2" fmla="*/ 743536 w 1311797"/>
                    <a:gd name="connsiteY2" fmla="*/ 165036 h 1043674"/>
                    <a:gd name="connsiteX3" fmla="*/ 467311 w 1311797"/>
                    <a:gd name="connsiteY3" fmla="*/ 88836 h 1043674"/>
                    <a:gd name="connsiteX4" fmla="*/ 319673 w 1311797"/>
                    <a:gd name="connsiteY4" fmla="*/ 729 h 1043674"/>
                    <a:gd name="connsiteX5" fmla="*/ 226804 w 1311797"/>
                    <a:gd name="connsiteY5" fmla="*/ 55498 h 1043674"/>
                    <a:gd name="connsiteX6" fmla="*/ 12492 w 1311797"/>
                    <a:gd name="connsiteY6" fmla="*/ 200754 h 1043674"/>
                    <a:gd name="connsiteX7" fmla="*/ 636379 w 1311797"/>
                    <a:gd name="connsiteY7" fmla="*/ 843692 h 1043674"/>
                    <a:gd name="connsiteX8" fmla="*/ 891173 w 1311797"/>
                    <a:gd name="connsiteY8" fmla="*/ 1038954 h 1043674"/>
                    <a:gd name="connsiteX9" fmla="*/ 1198354 w 1311797"/>
                    <a:gd name="connsiteY9" fmla="*/ 969898 h 1043674"/>
                    <a:gd name="connsiteX10" fmla="*/ 1272173 w 1311797"/>
                    <a:gd name="connsiteY10" fmla="*/ 822261 h 1043674"/>
                    <a:gd name="connsiteX11" fmla="*/ 1286461 w 1311797"/>
                    <a:gd name="connsiteY11" fmla="*/ 741298 h 1043674"/>
                    <a:gd name="connsiteX0" fmla="*/ 1285550 w 1310886"/>
                    <a:gd name="connsiteY0" fmla="*/ 741298 h 1041918"/>
                    <a:gd name="connsiteX1" fmla="*/ 923600 w 1310886"/>
                    <a:gd name="connsiteY1" fmla="*/ 169798 h 1041918"/>
                    <a:gd name="connsiteX2" fmla="*/ 742625 w 1310886"/>
                    <a:gd name="connsiteY2" fmla="*/ 165036 h 1041918"/>
                    <a:gd name="connsiteX3" fmla="*/ 466400 w 1310886"/>
                    <a:gd name="connsiteY3" fmla="*/ 88836 h 1041918"/>
                    <a:gd name="connsiteX4" fmla="*/ 318762 w 1310886"/>
                    <a:gd name="connsiteY4" fmla="*/ 729 h 1041918"/>
                    <a:gd name="connsiteX5" fmla="*/ 225893 w 1310886"/>
                    <a:gd name="connsiteY5" fmla="*/ 55498 h 1041918"/>
                    <a:gd name="connsiteX6" fmla="*/ 11581 w 1310886"/>
                    <a:gd name="connsiteY6" fmla="*/ 200754 h 1041918"/>
                    <a:gd name="connsiteX7" fmla="*/ 616418 w 1310886"/>
                    <a:gd name="connsiteY7" fmla="*/ 877030 h 1041918"/>
                    <a:gd name="connsiteX8" fmla="*/ 890262 w 1310886"/>
                    <a:gd name="connsiteY8" fmla="*/ 1038954 h 1041918"/>
                    <a:gd name="connsiteX9" fmla="*/ 1197443 w 1310886"/>
                    <a:gd name="connsiteY9" fmla="*/ 969898 h 1041918"/>
                    <a:gd name="connsiteX10" fmla="*/ 1271262 w 1310886"/>
                    <a:gd name="connsiteY10" fmla="*/ 822261 h 1041918"/>
                    <a:gd name="connsiteX11" fmla="*/ 1285550 w 1310886"/>
                    <a:gd name="connsiteY11" fmla="*/ 741298 h 1041918"/>
                    <a:gd name="connsiteX0" fmla="*/ 1285550 w 1310886"/>
                    <a:gd name="connsiteY0" fmla="*/ 741298 h 1041918"/>
                    <a:gd name="connsiteX1" fmla="*/ 923600 w 1310886"/>
                    <a:gd name="connsiteY1" fmla="*/ 169798 h 1041918"/>
                    <a:gd name="connsiteX2" fmla="*/ 742625 w 1310886"/>
                    <a:gd name="connsiteY2" fmla="*/ 165036 h 1041918"/>
                    <a:gd name="connsiteX3" fmla="*/ 466400 w 1310886"/>
                    <a:gd name="connsiteY3" fmla="*/ 88836 h 1041918"/>
                    <a:gd name="connsiteX4" fmla="*/ 318762 w 1310886"/>
                    <a:gd name="connsiteY4" fmla="*/ 729 h 1041918"/>
                    <a:gd name="connsiteX5" fmla="*/ 225893 w 1310886"/>
                    <a:gd name="connsiteY5" fmla="*/ 55498 h 1041918"/>
                    <a:gd name="connsiteX6" fmla="*/ 11581 w 1310886"/>
                    <a:gd name="connsiteY6" fmla="*/ 200754 h 1041918"/>
                    <a:gd name="connsiteX7" fmla="*/ 616418 w 1310886"/>
                    <a:gd name="connsiteY7" fmla="*/ 877030 h 1041918"/>
                    <a:gd name="connsiteX8" fmla="*/ 890262 w 1310886"/>
                    <a:gd name="connsiteY8" fmla="*/ 1038954 h 1041918"/>
                    <a:gd name="connsiteX9" fmla="*/ 1197443 w 1310886"/>
                    <a:gd name="connsiteY9" fmla="*/ 969898 h 1041918"/>
                    <a:gd name="connsiteX10" fmla="*/ 1271262 w 1310886"/>
                    <a:gd name="connsiteY10" fmla="*/ 822261 h 1041918"/>
                    <a:gd name="connsiteX11" fmla="*/ 1285550 w 1310886"/>
                    <a:gd name="connsiteY11" fmla="*/ 741298 h 1041918"/>
                    <a:gd name="connsiteX0" fmla="*/ 1280446 w 1305782"/>
                    <a:gd name="connsiteY0" fmla="*/ 741298 h 1102017"/>
                    <a:gd name="connsiteX1" fmla="*/ 918496 w 1305782"/>
                    <a:gd name="connsiteY1" fmla="*/ 169798 h 1102017"/>
                    <a:gd name="connsiteX2" fmla="*/ 737521 w 1305782"/>
                    <a:gd name="connsiteY2" fmla="*/ 165036 h 1102017"/>
                    <a:gd name="connsiteX3" fmla="*/ 461296 w 1305782"/>
                    <a:gd name="connsiteY3" fmla="*/ 88836 h 1102017"/>
                    <a:gd name="connsiteX4" fmla="*/ 313658 w 1305782"/>
                    <a:gd name="connsiteY4" fmla="*/ 729 h 1102017"/>
                    <a:gd name="connsiteX5" fmla="*/ 220789 w 1305782"/>
                    <a:gd name="connsiteY5" fmla="*/ 55498 h 1102017"/>
                    <a:gd name="connsiteX6" fmla="*/ 6477 w 1305782"/>
                    <a:gd name="connsiteY6" fmla="*/ 200754 h 1102017"/>
                    <a:gd name="connsiteX7" fmla="*/ 494633 w 1305782"/>
                    <a:gd name="connsiteY7" fmla="*/ 993712 h 1102017"/>
                    <a:gd name="connsiteX8" fmla="*/ 885158 w 1305782"/>
                    <a:gd name="connsiteY8" fmla="*/ 1038954 h 1102017"/>
                    <a:gd name="connsiteX9" fmla="*/ 1192339 w 1305782"/>
                    <a:gd name="connsiteY9" fmla="*/ 969898 h 1102017"/>
                    <a:gd name="connsiteX10" fmla="*/ 1266158 w 1305782"/>
                    <a:gd name="connsiteY10" fmla="*/ 822261 h 1102017"/>
                    <a:gd name="connsiteX11" fmla="*/ 1280446 w 1305782"/>
                    <a:gd name="connsiteY11" fmla="*/ 741298 h 1102017"/>
                    <a:gd name="connsiteX0" fmla="*/ 1297382 w 1322718"/>
                    <a:gd name="connsiteY0" fmla="*/ 741298 h 1102017"/>
                    <a:gd name="connsiteX1" fmla="*/ 935432 w 1322718"/>
                    <a:gd name="connsiteY1" fmla="*/ 169798 h 1102017"/>
                    <a:gd name="connsiteX2" fmla="*/ 754457 w 1322718"/>
                    <a:gd name="connsiteY2" fmla="*/ 165036 h 1102017"/>
                    <a:gd name="connsiteX3" fmla="*/ 478232 w 1322718"/>
                    <a:gd name="connsiteY3" fmla="*/ 88836 h 1102017"/>
                    <a:gd name="connsiteX4" fmla="*/ 330594 w 1322718"/>
                    <a:gd name="connsiteY4" fmla="*/ 729 h 1102017"/>
                    <a:gd name="connsiteX5" fmla="*/ 237725 w 1322718"/>
                    <a:gd name="connsiteY5" fmla="*/ 55498 h 1102017"/>
                    <a:gd name="connsiteX6" fmla="*/ 23413 w 1322718"/>
                    <a:gd name="connsiteY6" fmla="*/ 200754 h 1102017"/>
                    <a:gd name="connsiteX7" fmla="*/ 511569 w 1322718"/>
                    <a:gd name="connsiteY7" fmla="*/ 993712 h 1102017"/>
                    <a:gd name="connsiteX8" fmla="*/ 902094 w 1322718"/>
                    <a:gd name="connsiteY8" fmla="*/ 1038954 h 1102017"/>
                    <a:gd name="connsiteX9" fmla="*/ 1209275 w 1322718"/>
                    <a:gd name="connsiteY9" fmla="*/ 969898 h 1102017"/>
                    <a:gd name="connsiteX10" fmla="*/ 1283094 w 1322718"/>
                    <a:gd name="connsiteY10" fmla="*/ 822261 h 1102017"/>
                    <a:gd name="connsiteX11" fmla="*/ 1297382 w 1322718"/>
                    <a:gd name="connsiteY11" fmla="*/ 741298 h 1102017"/>
                    <a:gd name="connsiteX0" fmla="*/ 1280258 w 1305594"/>
                    <a:gd name="connsiteY0" fmla="*/ 741298 h 1100342"/>
                    <a:gd name="connsiteX1" fmla="*/ 918308 w 1305594"/>
                    <a:gd name="connsiteY1" fmla="*/ 169798 h 1100342"/>
                    <a:gd name="connsiteX2" fmla="*/ 737333 w 1305594"/>
                    <a:gd name="connsiteY2" fmla="*/ 165036 h 1100342"/>
                    <a:gd name="connsiteX3" fmla="*/ 461108 w 1305594"/>
                    <a:gd name="connsiteY3" fmla="*/ 88836 h 1100342"/>
                    <a:gd name="connsiteX4" fmla="*/ 313470 w 1305594"/>
                    <a:gd name="connsiteY4" fmla="*/ 729 h 1100342"/>
                    <a:gd name="connsiteX5" fmla="*/ 220601 w 1305594"/>
                    <a:gd name="connsiteY5" fmla="*/ 55498 h 1100342"/>
                    <a:gd name="connsiteX6" fmla="*/ 6289 w 1305594"/>
                    <a:gd name="connsiteY6" fmla="*/ 200754 h 1100342"/>
                    <a:gd name="connsiteX7" fmla="*/ 489682 w 1305594"/>
                    <a:gd name="connsiteY7" fmla="*/ 991330 h 1100342"/>
                    <a:gd name="connsiteX8" fmla="*/ 884970 w 1305594"/>
                    <a:gd name="connsiteY8" fmla="*/ 1038954 h 1100342"/>
                    <a:gd name="connsiteX9" fmla="*/ 1192151 w 1305594"/>
                    <a:gd name="connsiteY9" fmla="*/ 969898 h 1100342"/>
                    <a:gd name="connsiteX10" fmla="*/ 1265970 w 1305594"/>
                    <a:gd name="connsiteY10" fmla="*/ 822261 h 1100342"/>
                    <a:gd name="connsiteX11" fmla="*/ 1280258 w 1305594"/>
                    <a:gd name="connsiteY11" fmla="*/ 741298 h 1100342"/>
                    <a:gd name="connsiteX0" fmla="*/ 1280258 w 1305594"/>
                    <a:gd name="connsiteY0" fmla="*/ 741298 h 1106546"/>
                    <a:gd name="connsiteX1" fmla="*/ 918308 w 1305594"/>
                    <a:gd name="connsiteY1" fmla="*/ 169798 h 1106546"/>
                    <a:gd name="connsiteX2" fmla="*/ 737333 w 1305594"/>
                    <a:gd name="connsiteY2" fmla="*/ 165036 h 1106546"/>
                    <a:gd name="connsiteX3" fmla="*/ 461108 w 1305594"/>
                    <a:gd name="connsiteY3" fmla="*/ 88836 h 1106546"/>
                    <a:gd name="connsiteX4" fmla="*/ 313470 w 1305594"/>
                    <a:gd name="connsiteY4" fmla="*/ 729 h 1106546"/>
                    <a:gd name="connsiteX5" fmla="*/ 220601 w 1305594"/>
                    <a:gd name="connsiteY5" fmla="*/ 55498 h 1106546"/>
                    <a:gd name="connsiteX6" fmla="*/ 6289 w 1305594"/>
                    <a:gd name="connsiteY6" fmla="*/ 200754 h 1106546"/>
                    <a:gd name="connsiteX7" fmla="*/ 489682 w 1305594"/>
                    <a:gd name="connsiteY7" fmla="*/ 991330 h 1106546"/>
                    <a:gd name="connsiteX8" fmla="*/ 884970 w 1305594"/>
                    <a:gd name="connsiteY8" fmla="*/ 1038954 h 1106546"/>
                    <a:gd name="connsiteX9" fmla="*/ 1192151 w 1305594"/>
                    <a:gd name="connsiteY9" fmla="*/ 969898 h 1106546"/>
                    <a:gd name="connsiteX10" fmla="*/ 1265970 w 1305594"/>
                    <a:gd name="connsiteY10" fmla="*/ 822261 h 1106546"/>
                    <a:gd name="connsiteX11" fmla="*/ 1280258 w 1305594"/>
                    <a:gd name="connsiteY11" fmla="*/ 741298 h 1106546"/>
                    <a:gd name="connsiteX0" fmla="*/ 1282626 w 1307962"/>
                    <a:gd name="connsiteY0" fmla="*/ 741298 h 1106546"/>
                    <a:gd name="connsiteX1" fmla="*/ 920676 w 1307962"/>
                    <a:gd name="connsiteY1" fmla="*/ 169798 h 1106546"/>
                    <a:gd name="connsiteX2" fmla="*/ 739701 w 1307962"/>
                    <a:gd name="connsiteY2" fmla="*/ 165036 h 1106546"/>
                    <a:gd name="connsiteX3" fmla="*/ 463476 w 1307962"/>
                    <a:gd name="connsiteY3" fmla="*/ 88836 h 1106546"/>
                    <a:gd name="connsiteX4" fmla="*/ 315838 w 1307962"/>
                    <a:gd name="connsiteY4" fmla="*/ 729 h 1106546"/>
                    <a:gd name="connsiteX5" fmla="*/ 222969 w 1307962"/>
                    <a:gd name="connsiteY5" fmla="*/ 55498 h 1106546"/>
                    <a:gd name="connsiteX6" fmla="*/ 8657 w 1307962"/>
                    <a:gd name="connsiteY6" fmla="*/ 200754 h 1106546"/>
                    <a:gd name="connsiteX7" fmla="*/ 492050 w 1307962"/>
                    <a:gd name="connsiteY7" fmla="*/ 991330 h 1106546"/>
                    <a:gd name="connsiteX8" fmla="*/ 887338 w 1307962"/>
                    <a:gd name="connsiteY8" fmla="*/ 1038954 h 1106546"/>
                    <a:gd name="connsiteX9" fmla="*/ 1194519 w 1307962"/>
                    <a:gd name="connsiteY9" fmla="*/ 969898 h 1106546"/>
                    <a:gd name="connsiteX10" fmla="*/ 1268338 w 1307962"/>
                    <a:gd name="connsiteY10" fmla="*/ 822261 h 1106546"/>
                    <a:gd name="connsiteX11" fmla="*/ 1282626 w 1307962"/>
                    <a:gd name="connsiteY11" fmla="*/ 741298 h 1106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07962" h="1106546">
                      <a:moveTo>
                        <a:pt x="1282626" y="741298"/>
                      </a:moveTo>
                      <a:cubicBezTo>
                        <a:pt x="1224682" y="632554"/>
                        <a:pt x="1011163" y="265842"/>
                        <a:pt x="920676" y="169798"/>
                      </a:cubicBezTo>
                      <a:cubicBezTo>
                        <a:pt x="830189" y="73754"/>
                        <a:pt x="815901" y="178530"/>
                        <a:pt x="739701" y="165036"/>
                      </a:cubicBezTo>
                      <a:cubicBezTo>
                        <a:pt x="663501" y="151542"/>
                        <a:pt x="534120" y="116220"/>
                        <a:pt x="463476" y="88836"/>
                      </a:cubicBezTo>
                      <a:cubicBezTo>
                        <a:pt x="392832" y="61452"/>
                        <a:pt x="355922" y="6285"/>
                        <a:pt x="315838" y="729"/>
                      </a:cubicBezTo>
                      <a:cubicBezTo>
                        <a:pt x="275753" y="-4827"/>
                        <a:pt x="274166" y="22161"/>
                        <a:pt x="222969" y="55498"/>
                      </a:cubicBezTo>
                      <a:cubicBezTo>
                        <a:pt x="171772" y="88836"/>
                        <a:pt x="-45715" y="144794"/>
                        <a:pt x="8657" y="200754"/>
                      </a:cubicBezTo>
                      <a:cubicBezTo>
                        <a:pt x="63029" y="256714"/>
                        <a:pt x="478952" y="765905"/>
                        <a:pt x="492050" y="991330"/>
                      </a:cubicBezTo>
                      <a:cubicBezTo>
                        <a:pt x="505148" y="1216755"/>
                        <a:pt x="770260" y="1042526"/>
                        <a:pt x="887338" y="1038954"/>
                      </a:cubicBezTo>
                      <a:cubicBezTo>
                        <a:pt x="1004416" y="1035382"/>
                        <a:pt x="1131019" y="1006014"/>
                        <a:pt x="1194519" y="969898"/>
                      </a:cubicBezTo>
                      <a:cubicBezTo>
                        <a:pt x="1258019" y="933783"/>
                        <a:pt x="1253654" y="859567"/>
                        <a:pt x="1268338" y="822261"/>
                      </a:cubicBezTo>
                      <a:cubicBezTo>
                        <a:pt x="1283022" y="784955"/>
                        <a:pt x="1340570" y="850042"/>
                        <a:pt x="1282626" y="741298"/>
                      </a:cubicBezTo>
                      <a:close/>
                    </a:path>
                  </a:pathLst>
                </a:custGeom>
                <a:solidFill>
                  <a:srgbClr val="E78B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7" name="그룹 66"/>
                <p:cNvGrpSpPr/>
                <p:nvPr/>
              </p:nvGrpSpPr>
              <p:grpSpPr>
                <a:xfrm>
                  <a:off x="5816026" y="2680319"/>
                  <a:ext cx="1928727" cy="2937494"/>
                  <a:chOff x="5816026" y="2680319"/>
                  <a:chExt cx="1928727" cy="2937494"/>
                </a:xfrm>
              </p:grpSpPr>
              <p:sp>
                <p:nvSpPr>
                  <p:cNvPr id="45" name="직사각형 44"/>
                  <p:cNvSpPr/>
                  <p:nvPr/>
                </p:nvSpPr>
                <p:spPr>
                  <a:xfrm rot="3273654">
                    <a:off x="5809614" y="3228641"/>
                    <a:ext cx="1237829" cy="364104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28493 w 1237829"/>
                      <a:gd name="connsiteY0" fmla="*/ 62115 h 356997"/>
                      <a:gd name="connsiteX1" fmla="*/ 1237829 w 1237829"/>
                      <a:gd name="connsiteY1" fmla="*/ 24413 h 356997"/>
                      <a:gd name="connsiteX2" fmla="*/ 1185517 w 1237829"/>
                      <a:gd name="connsiteY2" fmla="*/ 356997 h 356997"/>
                      <a:gd name="connsiteX3" fmla="*/ 178418 w 1237829"/>
                      <a:gd name="connsiteY3" fmla="*/ 328193 h 356997"/>
                      <a:gd name="connsiteX4" fmla="*/ 28493 w 1237829"/>
                      <a:gd name="connsiteY4" fmla="*/ 62115 h 356997"/>
                      <a:gd name="connsiteX0" fmla="*/ 28493 w 1237829"/>
                      <a:gd name="connsiteY0" fmla="*/ 69222 h 364104"/>
                      <a:gd name="connsiteX1" fmla="*/ 1237829 w 1237829"/>
                      <a:gd name="connsiteY1" fmla="*/ 31520 h 364104"/>
                      <a:gd name="connsiteX2" fmla="*/ 1185517 w 1237829"/>
                      <a:gd name="connsiteY2" fmla="*/ 364104 h 364104"/>
                      <a:gd name="connsiteX3" fmla="*/ 178418 w 1237829"/>
                      <a:gd name="connsiteY3" fmla="*/ 335300 h 364104"/>
                      <a:gd name="connsiteX4" fmla="*/ 28493 w 1237829"/>
                      <a:gd name="connsiteY4" fmla="*/ 69222 h 364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7829" h="364104">
                        <a:moveTo>
                          <a:pt x="28493" y="69222"/>
                        </a:moveTo>
                        <a:cubicBezTo>
                          <a:pt x="464573" y="-34843"/>
                          <a:pt x="838888" y="1266"/>
                          <a:pt x="1237829" y="31520"/>
                        </a:cubicBezTo>
                        <a:lnTo>
                          <a:pt x="1185517" y="364104"/>
                        </a:lnTo>
                        <a:cubicBezTo>
                          <a:pt x="854571" y="328658"/>
                          <a:pt x="568998" y="278741"/>
                          <a:pt x="178418" y="335300"/>
                        </a:cubicBezTo>
                        <a:cubicBezTo>
                          <a:pt x="116943" y="320259"/>
                          <a:pt x="-70934" y="203570"/>
                          <a:pt x="28493" y="69222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직사각형 44"/>
                  <p:cNvSpPr/>
                  <p:nvPr/>
                </p:nvSpPr>
                <p:spPr>
                  <a:xfrm rot="3273654">
                    <a:off x="6140526" y="3137741"/>
                    <a:ext cx="1264304" cy="349459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60126"/>
                      <a:gd name="connsiteY0" fmla="*/ 75007 h 369889"/>
                      <a:gd name="connsiteX1" fmla="*/ 1260126 w 1260126"/>
                      <a:gd name="connsiteY1" fmla="*/ 12712 h 369889"/>
                      <a:gd name="connsiteX2" fmla="*/ 1193185 w 1260126"/>
                      <a:gd name="connsiteY2" fmla="*/ 369889 h 369889"/>
                      <a:gd name="connsiteX3" fmla="*/ 128811 w 1260126"/>
                      <a:gd name="connsiteY3" fmla="*/ 358133 h 369889"/>
                      <a:gd name="connsiteX4" fmla="*/ 36161 w 1260126"/>
                      <a:gd name="connsiteY4" fmla="*/ 75007 h 369889"/>
                      <a:gd name="connsiteX0" fmla="*/ 36161 w 1260126"/>
                      <a:gd name="connsiteY0" fmla="*/ 96504 h 391386"/>
                      <a:gd name="connsiteX1" fmla="*/ 1260126 w 1260126"/>
                      <a:gd name="connsiteY1" fmla="*/ 34209 h 391386"/>
                      <a:gd name="connsiteX2" fmla="*/ 1193185 w 1260126"/>
                      <a:gd name="connsiteY2" fmla="*/ 391386 h 391386"/>
                      <a:gd name="connsiteX3" fmla="*/ 128811 w 1260126"/>
                      <a:gd name="connsiteY3" fmla="*/ 379630 h 391386"/>
                      <a:gd name="connsiteX4" fmla="*/ 36161 w 1260126"/>
                      <a:gd name="connsiteY4" fmla="*/ 96504 h 391386"/>
                      <a:gd name="connsiteX0" fmla="*/ 38202 w 1262167"/>
                      <a:gd name="connsiteY0" fmla="*/ 96504 h 391386"/>
                      <a:gd name="connsiteX1" fmla="*/ 1262167 w 1262167"/>
                      <a:gd name="connsiteY1" fmla="*/ 34209 h 391386"/>
                      <a:gd name="connsiteX2" fmla="*/ 1195226 w 1262167"/>
                      <a:gd name="connsiteY2" fmla="*/ 391386 h 391386"/>
                      <a:gd name="connsiteX3" fmla="*/ 130852 w 1262167"/>
                      <a:gd name="connsiteY3" fmla="*/ 379630 h 391386"/>
                      <a:gd name="connsiteX4" fmla="*/ 38202 w 1262167"/>
                      <a:gd name="connsiteY4" fmla="*/ 96504 h 391386"/>
                      <a:gd name="connsiteX0" fmla="*/ 40339 w 1264304"/>
                      <a:gd name="connsiteY0" fmla="*/ 96504 h 391386"/>
                      <a:gd name="connsiteX1" fmla="*/ 1264304 w 1264304"/>
                      <a:gd name="connsiteY1" fmla="*/ 34209 h 391386"/>
                      <a:gd name="connsiteX2" fmla="*/ 1197363 w 1264304"/>
                      <a:gd name="connsiteY2" fmla="*/ 391386 h 391386"/>
                      <a:gd name="connsiteX3" fmla="*/ 121086 w 1264304"/>
                      <a:gd name="connsiteY3" fmla="*/ 379974 h 391386"/>
                      <a:gd name="connsiteX4" fmla="*/ 40339 w 1264304"/>
                      <a:gd name="connsiteY4" fmla="*/ 96504 h 391386"/>
                      <a:gd name="connsiteX0" fmla="*/ 40339 w 1264304"/>
                      <a:gd name="connsiteY0" fmla="*/ 108509 h 403391"/>
                      <a:gd name="connsiteX1" fmla="*/ 1264304 w 1264304"/>
                      <a:gd name="connsiteY1" fmla="*/ 46214 h 403391"/>
                      <a:gd name="connsiteX2" fmla="*/ 1197363 w 1264304"/>
                      <a:gd name="connsiteY2" fmla="*/ 403391 h 403391"/>
                      <a:gd name="connsiteX3" fmla="*/ 121086 w 1264304"/>
                      <a:gd name="connsiteY3" fmla="*/ 391979 h 403391"/>
                      <a:gd name="connsiteX4" fmla="*/ 40339 w 1264304"/>
                      <a:gd name="connsiteY4" fmla="*/ 108509 h 40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64304" h="403391">
                        <a:moveTo>
                          <a:pt x="40339" y="108509"/>
                        </a:moveTo>
                        <a:cubicBezTo>
                          <a:pt x="448402" y="-35441"/>
                          <a:pt x="770929" y="-14043"/>
                          <a:pt x="1264304" y="46214"/>
                        </a:cubicBezTo>
                        <a:lnTo>
                          <a:pt x="1197363" y="403391"/>
                        </a:lnTo>
                        <a:cubicBezTo>
                          <a:pt x="866417" y="367945"/>
                          <a:pt x="514690" y="321037"/>
                          <a:pt x="121086" y="391979"/>
                        </a:cubicBezTo>
                        <a:cubicBezTo>
                          <a:pt x="59611" y="376938"/>
                          <a:pt x="-63860" y="198451"/>
                          <a:pt x="40339" y="108509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" name="직사각형 44"/>
                  <p:cNvSpPr/>
                  <p:nvPr/>
                </p:nvSpPr>
                <p:spPr>
                  <a:xfrm rot="3273654">
                    <a:off x="5538285" y="3498371"/>
                    <a:ext cx="1237829" cy="364104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28493 w 1237829"/>
                      <a:gd name="connsiteY0" fmla="*/ 62115 h 356997"/>
                      <a:gd name="connsiteX1" fmla="*/ 1237829 w 1237829"/>
                      <a:gd name="connsiteY1" fmla="*/ 24413 h 356997"/>
                      <a:gd name="connsiteX2" fmla="*/ 1185517 w 1237829"/>
                      <a:gd name="connsiteY2" fmla="*/ 356997 h 356997"/>
                      <a:gd name="connsiteX3" fmla="*/ 178418 w 1237829"/>
                      <a:gd name="connsiteY3" fmla="*/ 328193 h 356997"/>
                      <a:gd name="connsiteX4" fmla="*/ 28493 w 1237829"/>
                      <a:gd name="connsiteY4" fmla="*/ 62115 h 356997"/>
                      <a:gd name="connsiteX0" fmla="*/ 28493 w 1237829"/>
                      <a:gd name="connsiteY0" fmla="*/ 69222 h 364104"/>
                      <a:gd name="connsiteX1" fmla="*/ 1237829 w 1237829"/>
                      <a:gd name="connsiteY1" fmla="*/ 31520 h 364104"/>
                      <a:gd name="connsiteX2" fmla="*/ 1185517 w 1237829"/>
                      <a:gd name="connsiteY2" fmla="*/ 364104 h 364104"/>
                      <a:gd name="connsiteX3" fmla="*/ 178418 w 1237829"/>
                      <a:gd name="connsiteY3" fmla="*/ 335300 h 364104"/>
                      <a:gd name="connsiteX4" fmla="*/ 28493 w 1237829"/>
                      <a:gd name="connsiteY4" fmla="*/ 69222 h 364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7829" h="364104">
                        <a:moveTo>
                          <a:pt x="28493" y="69222"/>
                        </a:moveTo>
                        <a:cubicBezTo>
                          <a:pt x="464573" y="-34843"/>
                          <a:pt x="838888" y="1266"/>
                          <a:pt x="1237829" y="31520"/>
                        </a:cubicBezTo>
                        <a:lnTo>
                          <a:pt x="1185517" y="364104"/>
                        </a:lnTo>
                        <a:cubicBezTo>
                          <a:pt x="854571" y="328658"/>
                          <a:pt x="568998" y="278741"/>
                          <a:pt x="178418" y="335300"/>
                        </a:cubicBezTo>
                        <a:cubicBezTo>
                          <a:pt x="116943" y="320259"/>
                          <a:pt x="-70934" y="203570"/>
                          <a:pt x="28493" y="69222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직사각형 44"/>
                  <p:cNvSpPr/>
                  <p:nvPr/>
                </p:nvSpPr>
                <p:spPr>
                  <a:xfrm rot="3669500">
                    <a:off x="6653793" y="3314007"/>
                    <a:ext cx="1060794" cy="238170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60126"/>
                      <a:gd name="connsiteY0" fmla="*/ 75007 h 369889"/>
                      <a:gd name="connsiteX1" fmla="*/ 1260126 w 1260126"/>
                      <a:gd name="connsiteY1" fmla="*/ 12712 h 369889"/>
                      <a:gd name="connsiteX2" fmla="*/ 1193185 w 1260126"/>
                      <a:gd name="connsiteY2" fmla="*/ 369889 h 369889"/>
                      <a:gd name="connsiteX3" fmla="*/ 128811 w 1260126"/>
                      <a:gd name="connsiteY3" fmla="*/ 358133 h 369889"/>
                      <a:gd name="connsiteX4" fmla="*/ 36161 w 1260126"/>
                      <a:gd name="connsiteY4" fmla="*/ 75007 h 369889"/>
                      <a:gd name="connsiteX0" fmla="*/ 36161 w 1260126"/>
                      <a:gd name="connsiteY0" fmla="*/ 96504 h 391386"/>
                      <a:gd name="connsiteX1" fmla="*/ 1260126 w 1260126"/>
                      <a:gd name="connsiteY1" fmla="*/ 34209 h 391386"/>
                      <a:gd name="connsiteX2" fmla="*/ 1193185 w 1260126"/>
                      <a:gd name="connsiteY2" fmla="*/ 391386 h 391386"/>
                      <a:gd name="connsiteX3" fmla="*/ 128811 w 1260126"/>
                      <a:gd name="connsiteY3" fmla="*/ 379630 h 391386"/>
                      <a:gd name="connsiteX4" fmla="*/ 36161 w 1260126"/>
                      <a:gd name="connsiteY4" fmla="*/ 96504 h 391386"/>
                      <a:gd name="connsiteX0" fmla="*/ 38202 w 1262167"/>
                      <a:gd name="connsiteY0" fmla="*/ 96504 h 391386"/>
                      <a:gd name="connsiteX1" fmla="*/ 1262167 w 1262167"/>
                      <a:gd name="connsiteY1" fmla="*/ 34209 h 391386"/>
                      <a:gd name="connsiteX2" fmla="*/ 1195226 w 1262167"/>
                      <a:gd name="connsiteY2" fmla="*/ 391386 h 391386"/>
                      <a:gd name="connsiteX3" fmla="*/ 130852 w 1262167"/>
                      <a:gd name="connsiteY3" fmla="*/ 379630 h 391386"/>
                      <a:gd name="connsiteX4" fmla="*/ 38202 w 1262167"/>
                      <a:gd name="connsiteY4" fmla="*/ 96504 h 391386"/>
                      <a:gd name="connsiteX0" fmla="*/ 40339 w 1264304"/>
                      <a:gd name="connsiteY0" fmla="*/ 96504 h 391386"/>
                      <a:gd name="connsiteX1" fmla="*/ 1264304 w 1264304"/>
                      <a:gd name="connsiteY1" fmla="*/ 34209 h 391386"/>
                      <a:gd name="connsiteX2" fmla="*/ 1197363 w 1264304"/>
                      <a:gd name="connsiteY2" fmla="*/ 391386 h 391386"/>
                      <a:gd name="connsiteX3" fmla="*/ 121086 w 1264304"/>
                      <a:gd name="connsiteY3" fmla="*/ 379974 h 391386"/>
                      <a:gd name="connsiteX4" fmla="*/ 40339 w 1264304"/>
                      <a:gd name="connsiteY4" fmla="*/ 96504 h 391386"/>
                      <a:gd name="connsiteX0" fmla="*/ 40339 w 1264304"/>
                      <a:gd name="connsiteY0" fmla="*/ 108509 h 403391"/>
                      <a:gd name="connsiteX1" fmla="*/ 1264304 w 1264304"/>
                      <a:gd name="connsiteY1" fmla="*/ 46214 h 403391"/>
                      <a:gd name="connsiteX2" fmla="*/ 1197363 w 1264304"/>
                      <a:gd name="connsiteY2" fmla="*/ 403391 h 403391"/>
                      <a:gd name="connsiteX3" fmla="*/ 121086 w 1264304"/>
                      <a:gd name="connsiteY3" fmla="*/ 391979 h 403391"/>
                      <a:gd name="connsiteX4" fmla="*/ 40339 w 1264304"/>
                      <a:gd name="connsiteY4" fmla="*/ 108509 h 403391"/>
                      <a:gd name="connsiteX0" fmla="*/ 40339 w 1197363"/>
                      <a:gd name="connsiteY0" fmla="*/ 98244 h 393126"/>
                      <a:gd name="connsiteX1" fmla="*/ 1051789 w 1197363"/>
                      <a:gd name="connsiteY1" fmla="*/ 54923 h 393126"/>
                      <a:gd name="connsiteX2" fmla="*/ 1197363 w 1197363"/>
                      <a:gd name="connsiteY2" fmla="*/ 393126 h 393126"/>
                      <a:gd name="connsiteX3" fmla="*/ 121086 w 1197363"/>
                      <a:gd name="connsiteY3" fmla="*/ 381714 h 393126"/>
                      <a:gd name="connsiteX4" fmla="*/ 40339 w 1197363"/>
                      <a:gd name="connsiteY4" fmla="*/ 98244 h 393126"/>
                      <a:gd name="connsiteX0" fmla="*/ 40339 w 1051789"/>
                      <a:gd name="connsiteY0" fmla="*/ 98242 h 381712"/>
                      <a:gd name="connsiteX1" fmla="*/ 1051789 w 1051789"/>
                      <a:gd name="connsiteY1" fmla="*/ 54921 h 381712"/>
                      <a:gd name="connsiteX2" fmla="*/ 933125 w 1051789"/>
                      <a:gd name="connsiteY2" fmla="*/ 342535 h 381712"/>
                      <a:gd name="connsiteX3" fmla="*/ 121086 w 1051789"/>
                      <a:gd name="connsiteY3" fmla="*/ 381712 h 381712"/>
                      <a:gd name="connsiteX4" fmla="*/ 40339 w 1051789"/>
                      <a:gd name="connsiteY4" fmla="*/ 98242 h 381712"/>
                      <a:gd name="connsiteX0" fmla="*/ 43354 w 1054804"/>
                      <a:gd name="connsiteY0" fmla="*/ 98242 h 429637"/>
                      <a:gd name="connsiteX1" fmla="*/ 1054804 w 1054804"/>
                      <a:gd name="connsiteY1" fmla="*/ 54921 h 429637"/>
                      <a:gd name="connsiteX2" fmla="*/ 936140 w 1054804"/>
                      <a:gd name="connsiteY2" fmla="*/ 342535 h 429637"/>
                      <a:gd name="connsiteX3" fmla="*/ 109168 w 1054804"/>
                      <a:gd name="connsiteY3" fmla="*/ 429637 h 429637"/>
                      <a:gd name="connsiteX4" fmla="*/ 43354 w 1054804"/>
                      <a:gd name="connsiteY4" fmla="*/ 98242 h 429637"/>
                      <a:gd name="connsiteX0" fmla="*/ 50246 w 1033734"/>
                      <a:gd name="connsiteY0" fmla="*/ 92799 h 435416"/>
                      <a:gd name="connsiteX1" fmla="*/ 1033734 w 1033734"/>
                      <a:gd name="connsiteY1" fmla="*/ 60700 h 435416"/>
                      <a:gd name="connsiteX2" fmla="*/ 915070 w 1033734"/>
                      <a:gd name="connsiteY2" fmla="*/ 348314 h 435416"/>
                      <a:gd name="connsiteX3" fmla="*/ 88098 w 1033734"/>
                      <a:gd name="connsiteY3" fmla="*/ 435416 h 435416"/>
                      <a:gd name="connsiteX4" fmla="*/ 50246 w 1033734"/>
                      <a:gd name="connsiteY4" fmla="*/ 92799 h 435416"/>
                      <a:gd name="connsiteX0" fmla="*/ 52274 w 1035762"/>
                      <a:gd name="connsiteY0" fmla="*/ 92799 h 414205"/>
                      <a:gd name="connsiteX1" fmla="*/ 1035762 w 1035762"/>
                      <a:gd name="connsiteY1" fmla="*/ 60700 h 414205"/>
                      <a:gd name="connsiteX2" fmla="*/ 917098 w 1035762"/>
                      <a:gd name="connsiteY2" fmla="*/ 348314 h 414205"/>
                      <a:gd name="connsiteX3" fmla="*/ 83143 w 1035762"/>
                      <a:gd name="connsiteY3" fmla="*/ 414206 h 414205"/>
                      <a:gd name="connsiteX4" fmla="*/ 52274 w 1035762"/>
                      <a:gd name="connsiteY4" fmla="*/ 92799 h 414205"/>
                      <a:gd name="connsiteX0" fmla="*/ 52274 w 1060582"/>
                      <a:gd name="connsiteY0" fmla="*/ 78964 h 400371"/>
                      <a:gd name="connsiteX1" fmla="*/ 1060582 w 1060582"/>
                      <a:gd name="connsiteY1" fmla="*/ 80631 h 400371"/>
                      <a:gd name="connsiteX2" fmla="*/ 917098 w 1060582"/>
                      <a:gd name="connsiteY2" fmla="*/ 334479 h 400371"/>
                      <a:gd name="connsiteX3" fmla="*/ 83143 w 1060582"/>
                      <a:gd name="connsiteY3" fmla="*/ 400371 h 400371"/>
                      <a:gd name="connsiteX4" fmla="*/ 52274 w 1060582"/>
                      <a:gd name="connsiteY4" fmla="*/ 78964 h 400371"/>
                      <a:gd name="connsiteX0" fmla="*/ 52274 w 1060582"/>
                      <a:gd name="connsiteY0" fmla="*/ 87555 h 408962"/>
                      <a:gd name="connsiteX1" fmla="*/ 1060582 w 1060582"/>
                      <a:gd name="connsiteY1" fmla="*/ 89222 h 408962"/>
                      <a:gd name="connsiteX2" fmla="*/ 917098 w 1060582"/>
                      <a:gd name="connsiteY2" fmla="*/ 343070 h 408962"/>
                      <a:gd name="connsiteX3" fmla="*/ 83143 w 1060582"/>
                      <a:gd name="connsiteY3" fmla="*/ 408962 h 408962"/>
                      <a:gd name="connsiteX4" fmla="*/ 52274 w 1060582"/>
                      <a:gd name="connsiteY4" fmla="*/ 87555 h 408962"/>
                      <a:gd name="connsiteX0" fmla="*/ 52274 w 1063091"/>
                      <a:gd name="connsiteY0" fmla="*/ 94833 h 416240"/>
                      <a:gd name="connsiteX1" fmla="*/ 1063091 w 1063091"/>
                      <a:gd name="connsiteY1" fmla="*/ 79723 h 416240"/>
                      <a:gd name="connsiteX2" fmla="*/ 917098 w 1063091"/>
                      <a:gd name="connsiteY2" fmla="*/ 350348 h 416240"/>
                      <a:gd name="connsiteX3" fmla="*/ 83143 w 1063091"/>
                      <a:gd name="connsiteY3" fmla="*/ 416240 h 416240"/>
                      <a:gd name="connsiteX4" fmla="*/ 52274 w 1063091"/>
                      <a:gd name="connsiteY4" fmla="*/ 94833 h 416240"/>
                      <a:gd name="connsiteX0" fmla="*/ 52274 w 1063091"/>
                      <a:gd name="connsiteY0" fmla="*/ 103110 h 424517"/>
                      <a:gd name="connsiteX1" fmla="*/ 1063091 w 1063091"/>
                      <a:gd name="connsiteY1" fmla="*/ 88000 h 424517"/>
                      <a:gd name="connsiteX2" fmla="*/ 917098 w 1063091"/>
                      <a:gd name="connsiteY2" fmla="*/ 358625 h 424517"/>
                      <a:gd name="connsiteX3" fmla="*/ 83143 w 1063091"/>
                      <a:gd name="connsiteY3" fmla="*/ 424517 h 424517"/>
                      <a:gd name="connsiteX4" fmla="*/ 52274 w 1063091"/>
                      <a:gd name="connsiteY4" fmla="*/ 103110 h 424517"/>
                      <a:gd name="connsiteX0" fmla="*/ 52274 w 1060794"/>
                      <a:gd name="connsiteY0" fmla="*/ 99536 h 420943"/>
                      <a:gd name="connsiteX1" fmla="*/ 1060794 w 1060794"/>
                      <a:gd name="connsiteY1" fmla="*/ 91798 h 420943"/>
                      <a:gd name="connsiteX2" fmla="*/ 917098 w 1060794"/>
                      <a:gd name="connsiteY2" fmla="*/ 355051 h 420943"/>
                      <a:gd name="connsiteX3" fmla="*/ 83143 w 1060794"/>
                      <a:gd name="connsiteY3" fmla="*/ 420943 h 420943"/>
                      <a:gd name="connsiteX4" fmla="*/ 52274 w 1060794"/>
                      <a:gd name="connsiteY4" fmla="*/ 99536 h 420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0794" h="420943">
                        <a:moveTo>
                          <a:pt x="52274" y="99536"/>
                        </a:moveTo>
                        <a:cubicBezTo>
                          <a:pt x="460337" y="-44414"/>
                          <a:pt x="678331" y="-19058"/>
                          <a:pt x="1060794" y="91798"/>
                        </a:cubicBezTo>
                        <a:lnTo>
                          <a:pt x="917098" y="355051"/>
                        </a:lnTo>
                        <a:cubicBezTo>
                          <a:pt x="586152" y="319605"/>
                          <a:pt x="476747" y="350001"/>
                          <a:pt x="83143" y="420943"/>
                        </a:cubicBezTo>
                        <a:cubicBezTo>
                          <a:pt x="21668" y="405902"/>
                          <a:pt x="-51925" y="189478"/>
                          <a:pt x="52274" y="99536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" name="Freeform 20"/>
                  <p:cNvSpPr>
                    <a:spLocks/>
                  </p:cNvSpPr>
                  <p:nvPr/>
                </p:nvSpPr>
                <p:spPr bwMode="auto">
                  <a:xfrm rot="20814338">
                    <a:off x="5816026" y="3850838"/>
                    <a:ext cx="610212" cy="1328779"/>
                  </a:xfrm>
                  <a:custGeom>
                    <a:avLst/>
                    <a:gdLst>
                      <a:gd name="T0" fmla="*/ 852 w 1286"/>
                      <a:gd name="T1" fmla="*/ 2796 h 2796"/>
                      <a:gd name="T2" fmla="*/ 785 w 1286"/>
                      <a:gd name="T3" fmla="*/ 2702 h 2796"/>
                      <a:gd name="T4" fmla="*/ 446 w 1286"/>
                      <a:gd name="T5" fmla="*/ 2211 h 2796"/>
                      <a:gd name="T6" fmla="*/ 280 w 1286"/>
                      <a:gd name="T7" fmla="*/ 1955 h 2796"/>
                      <a:gd name="T8" fmla="*/ 194 w 1286"/>
                      <a:gd name="T9" fmla="*/ 1805 h 2796"/>
                      <a:gd name="T10" fmla="*/ 162 w 1286"/>
                      <a:gd name="T11" fmla="*/ 1744 h 2796"/>
                      <a:gd name="T12" fmla="*/ 148 w 1286"/>
                      <a:gd name="T13" fmla="*/ 1713 h 2796"/>
                      <a:gd name="T14" fmla="*/ 129 w 1286"/>
                      <a:gd name="T15" fmla="*/ 1635 h 2796"/>
                      <a:gd name="T16" fmla="*/ 112 w 1286"/>
                      <a:gd name="T17" fmla="*/ 1487 h 2796"/>
                      <a:gd name="T18" fmla="*/ 100 w 1286"/>
                      <a:gd name="T19" fmla="*/ 1111 h 2796"/>
                      <a:gd name="T20" fmla="*/ 87 w 1286"/>
                      <a:gd name="T21" fmla="*/ 827 h 2796"/>
                      <a:gd name="T22" fmla="*/ 76 w 1286"/>
                      <a:gd name="T23" fmla="*/ 693 h 2796"/>
                      <a:gd name="T24" fmla="*/ 36 w 1286"/>
                      <a:gd name="T25" fmla="*/ 444 h 2796"/>
                      <a:gd name="T26" fmla="*/ 10 w 1286"/>
                      <a:gd name="T27" fmla="*/ 288 h 2796"/>
                      <a:gd name="T28" fmla="*/ 0 w 1286"/>
                      <a:gd name="T29" fmla="*/ 200 h 2796"/>
                      <a:gd name="T30" fmla="*/ 1 w 1286"/>
                      <a:gd name="T31" fmla="*/ 130 h 2796"/>
                      <a:gd name="T32" fmla="*/ 17 w 1286"/>
                      <a:gd name="T33" fmla="*/ 78 h 2796"/>
                      <a:gd name="T34" fmla="*/ 31 w 1286"/>
                      <a:gd name="T35" fmla="*/ 61 h 2796"/>
                      <a:gd name="T36" fmla="*/ 54 w 1286"/>
                      <a:gd name="T37" fmla="*/ 42 h 2796"/>
                      <a:gd name="T38" fmla="*/ 100 w 1286"/>
                      <a:gd name="T39" fmla="*/ 16 h 2796"/>
                      <a:gd name="T40" fmla="*/ 147 w 1286"/>
                      <a:gd name="T41" fmla="*/ 3 h 2796"/>
                      <a:gd name="T42" fmla="*/ 194 w 1286"/>
                      <a:gd name="T43" fmla="*/ 0 h 2796"/>
                      <a:gd name="T44" fmla="*/ 240 w 1286"/>
                      <a:gd name="T45" fmla="*/ 7 h 2796"/>
                      <a:gd name="T46" fmla="*/ 285 w 1286"/>
                      <a:gd name="T47" fmla="*/ 25 h 2796"/>
                      <a:gd name="T48" fmla="*/ 351 w 1286"/>
                      <a:gd name="T49" fmla="*/ 61 h 2796"/>
                      <a:gd name="T50" fmla="*/ 430 w 1286"/>
                      <a:gd name="T51" fmla="*/ 124 h 2796"/>
                      <a:gd name="T52" fmla="*/ 498 w 1286"/>
                      <a:gd name="T53" fmla="*/ 196 h 2796"/>
                      <a:gd name="T54" fmla="*/ 573 w 1286"/>
                      <a:gd name="T55" fmla="*/ 291 h 2796"/>
                      <a:gd name="T56" fmla="*/ 590 w 1286"/>
                      <a:gd name="T57" fmla="*/ 323 h 2796"/>
                      <a:gd name="T58" fmla="*/ 632 w 1286"/>
                      <a:gd name="T59" fmla="*/ 408 h 2796"/>
                      <a:gd name="T60" fmla="*/ 700 w 1286"/>
                      <a:gd name="T61" fmla="*/ 588 h 2796"/>
                      <a:gd name="T62" fmla="*/ 753 w 1286"/>
                      <a:gd name="T63" fmla="*/ 772 h 2796"/>
                      <a:gd name="T64" fmla="*/ 793 w 1286"/>
                      <a:gd name="T65" fmla="*/ 954 h 2796"/>
                      <a:gd name="T66" fmla="*/ 835 w 1286"/>
                      <a:gd name="T67" fmla="*/ 1196 h 2796"/>
                      <a:gd name="T68" fmla="*/ 858 w 1286"/>
                      <a:gd name="T69" fmla="*/ 1400 h 2796"/>
                      <a:gd name="T70" fmla="*/ 859 w 1286"/>
                      <a:gd name="T71" fmla="*/ 1422 h 2796"/>
                      <a:gd name="T72" fmla="*/ 1286 w 1286"/>
                      <a:gd name="T73" fmla="*/ 1953 h 2796"/>
                      <a:gd name="T74" fmla="*/ 852 w 1286"/>
                      <a:gd name="T75" fmla="*/ 2796 h 2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286" h="2796">
                        <a:moveTo>
                          <a:pt x="852" y="2796"/>
                        </a:moveTo>
                        <a:lnTo>
                          <a:pt x="785" y="2702"/>
                        </a:lnTo>
                        <a:lnTo>
                          <a:pt x="446" y="2211"/>
                        </a:lnTo>
                        <a:lnTo>
                          <a:pt x="280" y="1955"/>
                        </a:lnTo>
                        <a:lnTo>
                          <a:pt x="194" y="1805"/>
                        </a:lnTo>
                        <a:lnTo>
                          <a:pt x="162" y="1744"/>
                        </a:lnTo>
                        <a:lnTo>
                          <a:pt x="148" y="1713"/>
                        </a:lnTo>
                        <a:lnTo>
                          <a:pt x="129" y="1635"/>
                        </a:lnTo>
                        <a:lnTo>
                          <a:pt x="112" y="1487"/>
                        </a:lnTo>
                        <a:lnTo>
                          <a:pt x="100" y="1111"/>
                        </a:lnTo>
                        <a:lnTo>
                          <a:pt x="87" y="827"/>
                        </a:lnTo>
                        <a:lnTo>
                          <a:pt x="76" y="693"/>
                        </a:lnTo>
                        <a:lnTo>
                          <a:pt x="36" y="444"/>
                        </a:lnTo>
                        <a:lnTo>
                          <a:pt x="10" y="288"/>
                        </a:lnTo>
                        <a:lnTo>
                          <a:pt x="0" y="200"/>
                        </a:lnTo>
                        <a:lnTo>
                          <a:pt x="1" y="130"/>
                        </a:lnTo>
                        <a:lnTo>
                          <a:pt x="17" y="78"/>
                        </a:lnTo>
                        <a:lnTo>
                          <a:pt x="31" y="61"/>
                        </a:lnTo>
                        <a:lnTo>
                          <a:pt x="54" y="42"/>
                        </a:lnTo>
                        <a:lnTo>
                          <a:pt x="100" y="16"/>
                        </a:lnTo>
                        <a:lnTo>
                          <a:pt x="147" y="3"/>
                        </a:lnTo>
                        <a:lnTo>
                          <a:pt x="194" y="0"/>
                        </a:lnTo>
                        <a:lnTo>
                          <a:pt x="240" y="7"/>
                        </a:lnTo>
                        <a:lnTo>
                          <a:pt x="285" y="25"/>
                        </a:lnTo>
                        <a:lnTo>
                          <a:pt x="351" y="61"/>
                        </a:lnTo>
                        <a:lnTo>
                          <a:pt x="430" y="124"/>
                        </a:lnTo>
                        <a:lnTo>
                          <a:pt x="498" y="196"/>
                        </a:lnTo>
                        <a:lnTo>
                          <a:pt x="573" y="291"/>
                        </a:lnTo>
                        <a:lnTo>
                          <a:pt x="590" y="323"/>
                        </a:lnTo>
                        <a:lnTo>
                          <a:pt x="632" y="408"/>
                        </a:lnTo>
                        <a:lnTo>
                          <a:pt x="700" y="588"/>
                        </a:lnTo>
                        <a:lnTo>
                          <a:pt x="753" y="772"/>
                        </a:lnTo>
                        <a:lnTo>
                          <a:pt x="793" y="954"/>
                        </a:lnTo>
                        <a:lnTo>
                          <a:pt x="835" y="1196"/>
                        </a:lnTo>
                        <a:lnTo>
                          <a:pt x="858" y="1400"/>
                        </a:lnTo>
                        <a:lnTo>
                          <a:pt x="859" y="1422"/>
                        </a:lnTo>
                        <a:lnTo>
                          <a:pt x="1286" y="1953"/>
                        </a:lnTo>
                        <a:lnTo>
                          <a:pt x="852" y="2796"/>
                        </a:lnTo>
                        <a:close/>
                      </a:path>
                    </a:pathLst>
                  </a:custGeom>
                  <a:solidFill>
                    <a:srgbClr val="FEB1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자유형 63"/>
                  <p:cNvSpPr/>
                  <p:nvPr/>
                </p:nvSpPr>
                <p:spPr>
                  <a:xfrm>
                    <a:off x="6127462" y="3711738"/>
                    <a:ext cx="1617291" cy="1906075"/>
                  </a:xfrm>
                  <a:custGeom>
                    <a:avLst/>
                    <a:gdLst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71738 w 1617291"/>
                      <a:gd name="connsiteY27" fmla="*/ 504114 h 1906075"/>
                      <a:gd name="connsiteX28" fmla="*/ 193963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71738 w 1617291"/>
                      <a:gd name="connsiteY27" fmla="*/ 504114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55069 w 1617291"/>
                      <a:gd name="connsiteY27" fmla="*/ 442201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6182 w 1617291"/>
                      <a:gd name="connsiteY26" fmla="*/ 378701 h 1906075"/>
                      <a:gd name="connsiteX27" fmla="*/ 155069 w 1617291"/>
                      <a:gd name="connsiteY27" fmla="*/ 442201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6182 w 1617291"/>
                      <a:gd name="connsiteY26" fmla="*/ 378701 h 1906075"/>
                      <a:gd name="connsiteX27" fmla="*/ 145544 w 1617291"/>
                      <a:gd name="connsiteY27" fmla="*/ 430295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617291" h="1906075">
                        <a:moveTo>
                          <a:pt x="241588" y="1424864"/>
                        </a:moveTo>
                        <a:cubicBezTo>
                          <a:pt x="286567" y="1485189"/>
                          <a:pt x="332605" y="1538635"/>
                          <a:pt x="384463" y="1574089"/>
                        </a:cubicBezTo>
                        <a:cubicBezTo>
                          <a:pt x="436321" y="1609543"/>
                          <a:pt x="520988" y="1624360"/>
                          <a:pt x="552738" y="1637589"/>
                        </a:cubicBezTo>
                        <a:cubicBezTo>
                          <a:pt x="584488" y="1650818"/>
                          <a:pt x="556442" y="1625418"/>
                          <a:pt x="574963" y="1653464"/>
                        </a:cubicBezTo>
                        <a:cubicBezTo>
                          <a:pt x="593484" y="1681510"/>
                          <a:pt x="643226" y="1765648"/>
                          <a:pt x="663863" y="1805864"/>
                        </a:cubicBezTo>
                        <a:cubicBezTo>
                          <a:pt x="684500" y="1846080"/>
                          <a:pt x="659101" y="1879947"/>
                          <a:pt x="698788" y="1894764"/>
                        </a:cubicBezTo>
                        <a:cubicBezTo>
                          <a:pt x="738475" y="1909581"/>
                          <a:pt x="827905" y="1910110"/>
                          <a:pt x="901988" y="1894764"/>
                        </a:cubicBezTo>
                        <a:cubicBezTo>
                          <a:pt x="976071" y="1879418"/>
                          <a:pt x="1059680" y="1837085"/>
                          <a:pt x="1143288" y="1802689"/>
                        </a:cubicBezTo>
                        <a:cubicBezTo>
                          <a:pt x="1226896" y="1768293"/>
                          <a:pt x="1327967" y="1728606"/>
                          <a:pt x="1403638" y="1688389"/>
                        </a:cubicBezTo>
                        <a:cubicBezTo>
                          <a:pt x="1479309" y="1648172"/>
                          <a:pt x="1562917" y="1601606"/>
                          <a:pt x="1597313" y="1561389"/>
                        </a:cubicBezTo>
                        <a:cubicBezTo>
                          <a:pt x="1631709" y="1521172"/>
                          <a:pt x="1611601" y="1478839"/>
                          <a:pt x="1610013" y="1447089"/>
                        </a:cubicBezTo>
                        <a:cubicBezTo>
                          <a:pt x="1608425" y="1415339"/>
                          <a:pt x="1596255" y="1435977"/>
                          <a:pt x="1587788" y="1370889"/>
                        </a:cubicBezTo>
                        <a:cubicBezTo>
                          <a:pt x="1579321" y="1305801"/>
                          <a:pt x="1580909" y="1197322"/>
                          <a:pt x="1559213" y="1056564"/>
                        </a:cubicBezTo>
                        <a:cubicBezTo>
                          <a:pt x="1537517" y="915806"/>
                          <a:pt x="1488834" y="678210"/>
                          <a:pt x="1457613" y="526339"/>
                        </a:cubicBezTo>
                        <a:cubicBezTo>
                          <a:pt x="1426392" y="374468"/>
                          <a:pt x="1400463" y="231064"/>
                          <a:pt x="1371888" y="145339"/>
                        </a:cubicBezTo>
                        <a:cubicBezTo>
                          <a:pt x="1343313" y="59614"/>
                          <a:pt x="1316855" y="35272"/>
                          <a:pt x="1286163" y="11989"/>
                        </a:cubicBezTo>
                        <a:cubicBezTo>
                          <a:pt x="1255471" y="-11294"/>
                          <a:pt x="1214196" y="6697"/>
                          <a:pt x="1187738" y="5639"/>
                        </a:cubicBezTo>
                        <a:cubicBezTo>
                          <a:pt x="1161280" y="4581"/>
                          <a:pt x="1127413" y="5639"/>
                          <a:pt x="1127413" y="5639"/>
                        </a:cubicBezTo>
                        <a:cubicBezTo>
                          <a:pt x="1085080" y="5639"/>
                          <a:pt x="994592" y="-6003"/>
                          <a:pt x="933738" y="5639"/>
                        </a:cubicBezTo>
                        <a:cubicBezTo>
                          <a:pt x="872884" y="17281"/>
                          <a:pt x="824730" y="54851"/>
                          <a:pt x="762288" y="75489"/>
                        </a:cubicBezTo>
                        <a:cubicBezTo>
                          <a:pt x="699846" y="96127"/>
                          <a:pt x="609888" y="113589"/>
                          <a:pt x="559088" y="129464"/>
                        </a:cubicBezTo>
                        <a:cubicBezTo>
                          <a:pt x="508288" y="145339"/>
                          <a:pt x="477596" y="161743"/>
                          <a:pt x="457488" y="170739"/>
                        </a:cubicBezTo>
                        <a:cubicBezTo>
                          <a:pt x="437380" y="179735"/>
                          <a:pt x="447963" y="180793"/>
                          <a:pt x="438438" y="183439"/>
                        </a:cubicBezTo>
                        <a:cubicBezTo>
                          <a:pt x="428913" y="186085"/>
                          <a:pt x="419917" y="177618"/>
                          <a:pt x="400338" y="186614"/>
                        </a:cubicBezTo>
                        <a:cubicBezTo>
                          <a:pt x="380759" y="195610"/>
                          <a:pt x="351655" y="211485"/>
                          <a:pt x="320963" y="237414"/>
                        </a:cubicBezTo>
                        <a:cubicBezTo>
                          <a:pt x="290271" y="263343"/>
                          <a:pt x="241985" y="318641"/>
                          <a:pt x="216188" y="342189"/>
                        </a:cubicBezTo>
                        <a:cubicBezTo>
                          <a:pt x="190391" y="365737"/>
                          <a:pt x="177956" y="364017"/>
                          <a:pt x="166182" y="378701"/>
                        </a:cubicBezTo>
                        <a:cubicBezTo>
                          <a:pt x="154408" y="393385"/>
                          <a:pt x="135754" y="378172"/>
                          <a:pt x="145544" y="430295"/>
                        </a:cubicBezTo>
                        <a:cubicBezTo>
                          <a:pt x="155334" y="482418"/>
                          <a:pt x="209971" y="630453"/>
                          <a:pt x="224920" y="691439"/>
                        </a:cubicBezTo>
                        <a:cubicBezTo>
                          <a:pt x="239869" y="752426"/>
                          <a:pt x="236164" y="770814"/>
                          <a:pt x="235238" y="796214"/>
                        </a:cubicBezTo>
                        <a:cubicBezTo>
                          <a:pt x="234312" y="821614"/>
                          <a:pt x="240530" y="841722"/>
                          <a:pt x="219363" y="843839"/>
                        </a:cubicBezTo>
                        <a:cubicBezTo>
                          <a:pt x="198196" y="845956"/>
                          <a:pt x="135226" y="814735"/>
                          <a:pt x="108238" y="808914"/>
                        </a:cubicBezTo>
                        <a:cubicBezTo>
                          <a:pt x="81250" y="803093"/>
                          <a:pt x="75429" y="797802"/>
                          <a:pt x="57438" y="808914"/>
                        </a:cubicBezTo>
                        <a:cubicBezTo>
                          <a:pt x="39447" y="820026"/>
                          <a:pt x="-3945" y="827435"/>
                          <a:pt x="288" y="875589"/>
                        </a:cubicBezTo>
                        <a:cubicBezTo>
                          <a:pt x="4521" y="923743"/>
                          <a:pt x="63788" y="1041747"/>
                          <a:pt x="82838" y="1097839"/>
                        </a:cubicBezTo>
                        <a:cubicBezTo>
                          <a:pt x="101888" y="1153931"/>
                          <a:pt x="93421" y="1159222"/>
                          <a:pt x="114588" y="1212139"/>
                        </a:cubicBezTo>
                        <a:cubicBezTo>
                          <a:pt x="135755" y="1265056"/>
                          <a:pt x="196609" y="1364539"/>
                          <a:pt x="241588" y="1424864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69" name="순서도: 저장 데이터 68"/>
              <p:cNvSpPr/>
              <p:nvPr/>
            </p:nvSpPr>
            <p:spPr>
              <a:xfrm rot="3986696">
                <a:off x="11583868" y="5927398"/>
                <a:ext cx="276086" cy="856852"/>
              </a:xfrm>
              <a:prstGeom prst="flowChartOnlineStorag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41"/>
              <p:cNvSpPr/>
              <p:nvPr/>
            </p:nvSpPr>
            <p:spPr>
              <a:xfrm rot="3986696">
                <a:off x="11547109" y="6186218"/>
                <a:ext cx="618232" cy="984617"/>
              </a:xfrm>
              <a:custGeom>
                <a:avLst/>
                <a:gdLst>
                  <a:gd name="connsiteX0" fmla="*/ 29996 w 618232"/>
                  <a:gd name="connsiteY0" fmla="*/ 0 h 984617"/>
                  <a:gd name="connsiteX1" fmla="*/ 618232 w 618232"/>
                  <a:gd name="connsiteY1" fmla="*/ 256444 h 984617"/>
                  <a:gd name="connsiteX2" fmla="*/ 301041 w 618232"/>
                  <a:gd name="connsiteY2" fmla="*/ 984020 h 984617"/>
                  <a:gd name="connsiteX3" fmla="*/ 152768 w 618232"/>
                  <a:gd name="connsiteY3" fmla="*/ 984617 h 984617"/>
                  <a:gd name="connsiteX4" fmla="*/ 152759 w 618232"/>
                  <a:gd name="connsiteY4" fmla="*/ 982396 h 984617"/>
                  <a:gd name="connsiteX5" fmla="*/ 46023 w 618232"/>
                  <a:gd name="connsiteY5" fmla="*/ 982396 h 984617"/>
                  <a:gd name="connsiteX6" fmla="*/ 0 w 618232"/>
                  <a:gd name="connsiteY6" fmla="*/ 474992 h 984617"/>
                  <a:gd name="connsiteX7" fmla="*/ 29144 w 618232"/>
                  <a:gd name="connsiteY7" fmla="*/ 2790 h 984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8232" h="984617">
                    <a:moveTo>
                      <a:pt x="29996" y="0"/>
                    </a:moveTo>
                    <a:lnTo>
                      <a:pt x="618232" y="256444"/>
                    </a:lnTo>
                    <a:lnTo>
                      <a:pt x="301041" y="984020"/>
                    </a:lnTo>
                    <a:lnTo>
                      <a:pt x="152768" y="984617"/>
                    </a:lnTo>
                    <a:lnTo>
                      <a:pt x="152759" y="982396"/>
                    </a:lnTo>
                    <a:lnTo>
                      <a:pt x="46023" y="982396"/>
                    </a:lnTo>
                    <a:cubicBezTo>
                      <a:pt x="20596" y="982396"/>
                      <a:pt x="0" y="755181"/>
                      <a:pt x="0" y="474992"/>
                    </a:cubicBezTo>
                    <a:cubicBezTo>
                      <a:pt x="0" y="260473"/>
                      <a:pt x="12073" y="77006"/>
                      <a:pt x="29144" y="2790"/>
                    </a:cubicBezTo>
                    <a:close/>
                  </a:path>
                </a:pathLst>
              </a:custGeom>
              <a:solidFill>
                <a:srgbClr val="4B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1420039" y="643781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쿨링포그</a:t>
            </a:r>
            <a:endParaRPr lang="en-US" altLang="ko-KR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BE7596D-DC0A-4E16-8A7B-E4F3718FF016}"/>
              </a:ext>
            </a:extLst>
          </p:cNvPr>
          <p:cNvSpPr/>
          <p:nvPr/>
        </p:nvSpPr>
        <p:spPr>
          <a:xfrm>
            <a:off x="1406619" y="1670322"/>
            <a:ext cx="6805459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정수 처리한 물을 특수 노즐을 통해 빗방울의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1000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만 분의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크기의 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인공 안개로 분사하는 것으로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더운 공기와 만나 기화하면서 </a:t>
            </a:r>
            <a:endParaRPr lang="en-US" altLang="ko-KR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주위 온도를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3~5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도 가량 낮추는 효과가 있다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우리나라에서는 대구를 기준으로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쿨링포그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설치가 확산되는 추세이다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.</a:t>
            </a:r>
            <a:endParaRPr lang="ko-KR" altLang="en-US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1026" name="Picture 2" descr="쿨링포그에 대한 이미지 검색결과">
            <a:extLst>
              <a:ext uri="{FF2B5EF4-FFF2-40B4-BE49-F238E27FC236}">
                <a16:creationId xmlns:a16="http://schemas.microsoft.com/office/drawing/2014/main" id="{6A9C23FE-3794-4371-A3A5-44E85123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348" y="3712074"/>
            <a:ext cx="3437291" cy="231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타시도 쿨링포그 시스템 운영 사례 (좌)쿨링포그가 분사되고 있는 모습 (우)열화상카메라로 촬영한 온도 저감 효과  / 세종도시교통공사 제공">
            <a:extLst>
              <a:ext uri="{FF2B5EF4-FFF2-40B4-BE49-F238E27FC236}">
                <a16:creationId xmlns:a16="http://schemas.microsoft.com/office/drawing/2014/main" id="{D40BC800-008D-41B3-8CD9-C46BB9D9C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9"/>
          <a:stretch/>
        </p:blipFill>
        <p:spPr bwMode="auto">
          <a:xfrm>
            <a:off x="8243825" y="3712074"/>
            <a:ext cx="2037536" cy="2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10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F31832A-924E-41E6-821E-479854F4FB9B}"/>
              </a:ext>
            </a:extLst>
          </p:cNvPr>
          <p:cNvGrpSpPr/>
          <p:nvPr/>
        </p:nvGrpSpPr>
        <p:grpSpPr>
          <a:xfrm>
            <a:off x="511782" y="289900"/>
            <a:ext cx="11301672" cy="5777879"/>
            <a:chOff x="356862" y="320668"/>
            <a:chExt cx="11301672" cy="5777879"/>
          </a:xfrm>
        </p:grpSpPr>
        <p:sp>
          <p:nvSpPr>
            <p:cNvPr id="65" name="직사각형 4">
              <a:extLst>
                <a:ext uri="{FF2B5EF4-FFF2-40B4-BE49-F238E27FC236}">
                  <a16:creationId xmlns:a16="http://schemas.microsoft.com/office/drawing/2014/main" id="{108DAEE6-997B-442B-A07D-15382660137C}"/>
                </a:ext>
              </a:extLst>
            </p:cNvPr>
            <p:cNvSpPr/>
            <p:nvPr/>
          </p:nvSpPr>
          <p:spPr>
            <a:xfrm>
              <a:off x="356862" y="320668"/>
              <a:ext cx="11301672" cy="5777879"/>
            </a:xfrm>
            <a:custGeom>
              <a:avLst/>
              <a:gdLst>
                <a:gd name="connsiteX0" fmla="*/ 0 w 10247572"/>
                <a:gd name="connsiteY0" fmla="*/ 0 h 5358779"/>
                <a:gd name="connsiteX1" fmla="*/ 10247572 w 10247572"/>
                <a:gd name="connsiteY1" fmla="*/ 0 h 5358779"/>
                <a:gd name="connsiteX2" fmla="*/ 10247572 w 10247572"/>
                <a:gd name="connsiteY2" fmla="*/ 5358779 h 5358779"/>
                <a:gd name="connsiteX3" fmla="*/ 0 w 10247572"/>
                <a:gd name="connsiteY3" fmla="*/ 5358779 h 5358779"/>
                <a:gd name="connsiteX4" fmla="*/ 0 w 10247572"/>
                <a:gd name="connsiteY4" fmla="*/ 0 h 5358779"/>
                <a:gd name="connsiteX0" fmla="*/ 0 w 10272972"/>
                <a:gd name="connsiteY0" fmla="*/ 0 h 5803279"/>
                <a:gd name="connsiteX1" fmla="*/ 10272972 w 10272972"/>
                <a:gd name="connsiteY1" fmla="*/ 444500 h 5803279"/>
                <a:gd name="connsiteX2" fmla="*/ 10272972 w 10272972"/>
                <a:gd name="connsiteY2" fmla="*/ 5803279 h 5803279"/>
                <a:gd name="connsiteX3" fmla="*/ 25400 w 10272972"/>
                <a:gd name="connsiteY3" fmla="*/ 5803279 h 5803279"/>
                <a:gd name="connsiteX4" fmla="*/ 0 w 10272972"/>
                <a:gd name="connsiteY4" fmla="*/ 0 h 5803279"/>
                <a:gd name="connsiteX0" fmla="*/ 0 w 10438072"/>
                <a:gd name="connsiteY0" fmla="*/ 76200 h 5879479"/>
                <a:gd name="connsiteX1" fmla="*/ 10438072 w 10438072"/>
                <a:gd name="connsiteY1" fmla="*/ 0 h 5879479"/>
                <a:gd name="connsiteX2" fmla="*/ 10272972 w 10438072"/>
                <a:gd name="connsiteY2" fmla="*/ 5879479 h 5879479"/>
                <a:gd name="connsiteX3" fmla="*/ 25400 w 10438072"/>
                <a:gd name="connsiteY3" fmla="*/ 5879479 h 5879479"/>
                <a:gd name="connsiteX4" fmla="*/ 0 w 10438072"/>
                <a:gd name="connsiteY4" fmla="*/ 76200 h 58794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203200 w 10412672"/>
                <a:gd name="connsiteY0" fmla="*/ 0 h 5790579"/>
                <a:gd name="connsiteX1" fmla="*/ 10412672 w 10412672"/>
                <a:gd name="connsiteY1" fmla="*/ 0 h 5790579"/>
                <a:gd name="connsiteX2" fmla="*/ 10247572 w 10412672"/>
                <a:gd name="connsiteY2" fmla="*/ 5790579 h 5790579"/>
                <a:gd name="connsiteX3" fmla="*/ 0 w 10412672"/>
                <a:gd name="connsiteY3" fmla="*/ 5790579 h 5790579"/>
                <a:gd name="connsiteX4" fmla="*/ 203200 w 10412672"/>
                <a:gd name="connsiteY4" fmla="*/ 0 h 5790579"/>
                <a:gd name="connsiteX0" fmla="*/ 203200 w 10247572"/>
                <a:gd name="connsiteY0" fmla="*/ 0 h 5790579"/>
                <a:gd name="connsiteX1" fmla="*/ 97395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203200 w 10247572"/>
                <a:gd name="connsiteY0" fmla="*/ 0 h 5790579"/>
                <a:gd name="connsiteX1" fmla="*/ 98538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800100 w 10844472"/>
                <a:gd name="connsiteY0" fmla="*/ 0 h 5790579"/>
                <a:gd name="connsiteX1" fmla="*/ 10450772 w 10844472"/>
                <a:gd name="connsiteY1" fmla="*/ 12700 h 5790579"/>
                <a:gd name="connsiteX2" fmla="*/ 10844472 w 10844472"/>
                <a:gd name="connsiteY2" fmla="*/ 5790579 h 5790579"/>
                <a:gd name="connsiteX3" fmla="*/ 0 w 10844472"/>
                <a:gd name="connsiteY3" fmla="*/ 5790579 h 5790579"/>
                <a:gd name="connsiteX4" fmla="*/ 800100 w 10844472"/>
                <a:gd name="connsiteY4" fmla="*/ 0 h 5790579"/>
                <a:gd name="connsiteX0" fmla="*/ 800100 w 11301672"/>
                <a:gd name="connsiteY0" fmla="*/ 0 h 5790579"/>
                <a:gd name="connsiteX1" fmla="*/ 10450772 w 11301672"/>
                <a:gd name="connsiteY1" fmla="*/ 12700 h 5790579"/>
                <a:gd name="connsiteX2" fmla="*/ 11301672 w 11301672"/>
                <a:gd name="connsiteY2" fmla="*/ 5790579 h 5790579"/>
                <a:gd name="connsiteX3" fmla="*/ 0 w 11301672"/>
                <a:gd name="connsiteY3" fmla="*/ 5790579 h 5790579"/>
                <a:gd name="connsiteX4" fmla="*/ 800100 w 11301672"/>
                <a:gd name="connsiteY4" fmla="*/ 0 h 5790579"/>
                <a:gd name="connsiteX0" fmla="*/ 889000 w 11301672"/>
                <a:gd name="connsiteY0" fmla="*/ 12700 h 5777879"/>
                <a:gd name="connsiteX1" fmla="*/ 10450772 w 11301672"/>
                <a:gd name="connsiteY1" fmla="*/ 0 h 5777879"/>
                <a:gd name="connsiteX2" fmla="*/ 11301672 w 11301672"/>
                <a:gd name="connsiteY2" fmla="*/ 5777879 h 5777879"/>
                <a:gd name="connsiteX3" fmla="*/ 0 w 11301672"/>
                <a:gd name="connsiteY3" fmla="*/ 5777879 h 5777879"/>
                <a:gd name="connsiteX4" fmla="*/ 889000 w 11301672"/>
                <a:gd name="connsiteY4" fmla="*/ 12700 h 577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1672" h="5777879">
                  <a:moveTo>
                    <a:pt x="889000" y="12700"/>
                  </a:moveTo>
                  <a:cubicBezTo>
                    <a:pt x="2768157" y="321733"/>
                    <a:pt x="7009515" y="567267"/>
                    <a:pt x="10450772" y="0"/>
                  </a:cubicBezTo>
                  <a:lnTo>
                    <a:pt x="11301672" y="5777879"/>
                  </a:lnTo>
                  <a:lnTo>
                    <a:pt x="0" y="5777879"/>
                  </a:lnTo>
                  <a:lnTo>
                    <a:pt x="889000" y="127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L 도형 12">
              <a:extLst>
                <a:ext uri="{FF2B5EF4-FFF2-40B4-BE49-F238E27FC236}">
                  <a16:creationId xmlns:a16="http://schemas.microsoft.com/office/drawing/2014/main" id="{510CCD5A-0409-4A9A-A5A4-4EA4D5F2EE9E}"/>
                </a:ext>
              </a:extLst>
            </p:cNvPr>
            <p:cNvSpPr/>
            <p:nvPr/>
          </p:nvSpPr>
          <p:spPr>
            <a:xfrm>
              <a:off x="2524451" y="3375497"/>
              <a:ext cx="3340852" cy="1983359"/>
            </a:xfrm>
            <a:prstGeom prst="corner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L 도형 69">
              <a:extLst>
                <a:ext uri="{FF2B5EF4-FFF2-40B4-BE49-F238E27FC236}">
                  <a16:creationId xmlns:a16="http://schemas.microsoft.com/office/drawing/2014/main" id="{40119199-566A-4886-BE4C-1B2CCAE5443B}"/>
                </a:ext>
              </a:extLst>
            </p:cNvPr>
            <p:cNvSpPr/>
            <p:nvPr/>
          </p:nvSpPr>
          <p:spPr>
            <a:xfrm flipV="1">
              <a:off x="2564978" y="1259482"/>
              <a:ext cx="3340852" cy="1959260"/>
            </a:xfrm>
            <a:prstGeom prst="corner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L 도형 70">
              <a:extLst>
                <a:ext uri="{FF2B5EF4-FFF2-40B4-BE49-F238E27FC236}">
                  <a16:creationId xmlns:a16="http://schemas.microsoft.com/office/drawing/2014/main" id="{B39B622F-7615-4302-BB87-EFAEAB524BF7}"/>
                </a:ext>
              </a:extLst>
            </p:cNvPr>
            <p:cNvSpPr/>
            <p:nvPr/>
          </p:nvSpPr>
          <p:spPr>
            <a:xfrm rot="10800000" flipV="1">
              <a:off x="6175883" y="3351986"/>
              <a:ext cx="3373075" cy="1952914"/>
            </a:xfrm>
            <a:prstGeom prst="corner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L 도형 71">
              <a:extLst>
                <a:ext uri="{FF2B5EF4-FFF2-40B4-BE49-F238E27FC236}">
                  <a16:creationId xmlns:a16="http://schemas.microsoft.com/office/drawing/2014/main" id="{407460E1-9938-403C-ADE6-24F5ABDB4ABF}"/>
                </a:ext>
              </a:extLst>
            </p:cNvPr>
            <p:cNvSpPr/>
            <p:nvPr/>
          </p:nvSpPr>
          <p:spPr>
            <a:xfrm rot="10800000">
              <a:off x="6180475" y="1260496"/>
              <a:ext cx="3340852" cy="1958246"/>
            </a:xfrm>
            <a:prstGeom prst="corner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9C7D27-6B3E-459D-A75B-64B11527B595}"/>
                </a:ext>
              </a:extLst>
            </p:cNvPr>
            <p:cNvSpPr txBox="1"/>
            <p:nvPr/>
          </p:nvSpPr>
          <p:spPr>
            <a:xfrm>
              <a:off x="2991275" y="1469711"/>
              <a:ext cx="24433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쿨링</a:t>
              </a:r>
              <a:r>
                <a:rPr lang="en-US" altLang="ko-KR" sz="2800" b="1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(cooling)</a:t>
              </a:r>
              <a:endParaRPr lang="ko-KR" altLang="en-US" sz="2800" b="1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A21A8BB-2066-4F06-BE14-2C5C782035C4}"/>
                </a:ext>
              </a:extLst>
            </p:cNvPr>
            <p:cNvSpPr txBox="1"/>
            <p:nvPr/>
          </p:nvSpPr>
          <p:spPr>
            <a:xfrm>
              <a:off x="7498213" y="1490723"/>
              <a:ext cx="12076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효율성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2A35668-375B-49D8-9484-49262335079C}"/>
                </a:ext>
              </a:extLst>
            </p:cNvPr>
            <p:cNvSpPr txBox="1"/>
            <p:nvPr/>
          </p:nvSpPr>
          <p:spPr>
            <a:xfrm>
              <a:off x="3285598" y="4623965"/>
              <a:ext cx="1727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미세먼지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C65BA61-570B-404D-BD53-826A7F296FA6}"/>
                </a:ext>
              </a:extLst>
            </p:cNvPr>
            <p:cNvSpPr txBox="1"/>
            <p:nvPr/>
          </p:nvSpPr>
          <p:spPr>
            <a:xfrm>
              <a:off x="7554470" y="4623965"/>
              <a:ext cx="926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방역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120FE-91AE-4561-8902-2E4728CCCB1B}"/>
                </a:ext>
              </a:extLst>
            </p:cNvPr>
            <p:cNvSpPr txBox="1"/>
            <p:nvPr/>
          </p:nvSpPr>
          <p:spPr>
            <a:xfrm>
              <a:off x="3597305" y="2287243"/>
              <a:ext cx="218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-3~5</a:t>
              </a:r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도 감소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75667C0-DFD1-4CB3-95FE-015DC0E9B0C8}"/>
                </a:ext>
              </a:extLst>
            </p:cNvPr>
            <p:cNvSpPr txBox="1"/>
            <p:nvPr/>
          </p:nvSpPr>
          <p:spPr>
            <a:xfrm>
              <a:off x="3526304" y="3825425"/>
              <a:ext cx="2185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미세먼지를 가라앉힘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DDBA27D-3455-4D0F-910F-84EC1ACF909C}"/>
                </a:ext>
              </a:extLst>
            </p:cNvPr>
            <p:cNvSpPr txBox="1"/>
            <p:nvPr/>
          </p:nvSpPr>
          <p:spPr>
            <a:xfrm>
              <a:off x="6243149" y="2302740"/>
              <a:ext cx="2442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저 전력</a:t>
              </a:r>
              <a:r>
                <a:rPr lang="en-US" altLang="ko-KR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, </a:t>
              </a:r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효율적</a:t>
              </a:r>
              <a:r>
                <a:rPr lang="en-US" altLang="ko-KR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, </a:t>
              </a:r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자동화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2D1EDC0-2F89-475F-827F-B7B25DC0D724}"/>
                </a:ext>
              </a:extLst>
            </p:cNvPr>
            <p:cNvSpPr txBox="1"/>
            <p:nvPr/>
          </p:nvSpPr>
          <p:spPr>
            <a:xfrm>
              <a:off x="7526180" y="3862656"/>
              <a:ext cx="1033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방역가능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E932998-EE45-42B9-9BE5-84C87760943E}"/>
                </a:ext>
              </a:extLst>
            </p:cNvPr>
            <p:cNvSpPr txBox="1"/>
            <p:nvPr/>
          </p:nvSpPr>
          <p:spPr>
            <a:xfrm>
              <a:off x="5587801" y="2996858"/>
              <a:ext cx="985511" cy="5847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장점</a:t>
              </a:r>
              <a:endPara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5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2467" y="668077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1768870" y="838527"/>
            <a:ext cx="2758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어디에 설치할까</a:t>
            </a:r>
            <a:r>
              <a:rPr lang="en-US" altLang="ko-KR" sz="32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? </a:t>
            </a:r>
            <a:endParaRPr lang="en-US" altLang="ko-KR" sz="2800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D473303-23B8-4086-BAD7-EADCD0AE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535" y="2663546"/>
            <a:ext cx="1175544" cy="11755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41E3DC6-E689-45C9-A1D8-4F51945E38F2}"/>
              </a:ext>
            </a:extLst>
          </p:cNvPr>
          <p:cNvSpPr txBox="1"/>
          <p:nvPr/>
        </p:nvSpPr>
        <p:spPr>
          <a:xfrm>
            <a:off x="7373970" y="4587028"/>
            <a:ext cx="2352954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정거장개선 의견제기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537A3-DB33-4005-8344-090201581A38}"/>
              </a:ext>
            </a:extLst>
          </p:cNvPr>
          <p:cNvSpPr txBox="1"/>
          <p:nvPr/>
        </p:nvSpPr>
        <p:spPr>
          <a:xfrm>
            <a:off x="5609131" y="1704710"/>
            <a:ext cx="1705542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주요 교통수단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74DDA9-795A-4E67-A6AF-586A4D7F7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077"/>
          <a:stretch/>
        </p:blipFill>
        <p:spPr>
          <a:xfrm>
            <a:off x="2266815" y="4379647"/>
            <a:ext cx="3084975" cy="1341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771BE7-ECA7-4EE6-A7DE-4496041405CD}"/>
              </a:ext>
            </a:extLst>
          </p:cNvPr>
          <p:cNvSpPr txBox="1"/>
          <p:nvPr/>
        </p:nvSpPr>
        <p:spPr>
          <a:xfrm>
            <a:off x="3028248" y="4010315"/>
            <a:ext cx="144706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긴 배차시간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F27128-1BEF-4273-9F0D-F48D94143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428" y="2211373"/>
            <a:ext cx="2634997" cy="15481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398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2467" y="668077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1768870" y="838527"/>
            <a:ext cx="1051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사용 데이터소개 및 설명</a:t>
            </a:r>
            <a:r>
              <a:rPr lang="en-US" altLang="ko-KR" sz="14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2015/01/01~2019/10/19 (</a:t>
            </a:r>
            <a:r>
              <a:rPr lang="ko-KR" altLang="en-US" sz="14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약 </a:t>
            </a:r>
            <a:r>
              <a:rPr lang="en-US" altLang="ko-KR" sz="14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5</a:t>
            </a:r>
            <a:r>
              <a:rPr lang="ko-KR" altLang="en-US" sz="14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개년</a:t>
            </a:r>
            <a:r>
              <a:rPr lang="en-US" altLang="ko-KR" sz="14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)</a:t>
            </a:r>
          </a:p>
          <a:p>
            <a:endParaRPr lang="en-US" altLang="ko-KR" sz="28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0A69C8E-BFFD-4ABA-AD2B-DEEFD23C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328" y="2059715"/>
            <a:ext cx="3380755" cy="344925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A4E06C6-C88D-4D3E-806F-B779A0F71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038" y="1598522"/>
            <a:ext cx="3085041" cy="3392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DC3E0-37A8-49E2-A8E1-49EB59BE4C24}"/>
              </a:ext>
            </a:extLst>
          </p:cNvPr>
          <p:cNvSpPr txBox="1"/>
          <p:nvPr/>
        </p:nvSpPr>
        <p:spPr>
          <a:xfrm>
            <a:off x="6974080" y="3244334"/>
            <a:ext cx="1796876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기상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0784F6-4D88-4AD8-9994-CBD5C2F0F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44"/>
          <a:stretch/>
        </p:blipFill>
        <p:spPr>
          <a:xfrm>
            <a:off x="1966654" y="1517937"/>
            <a:ext cx="4055664" cy="24214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178DB5-CCDB-4D26-B08C-0C50A8483762}"/>
              </a:ext>
            </a:extLst>
          </p:cNvPr>
          <p:cNvSpPr txBox="1"/>
          <p:nvPr/>
        </p:nvSpPr>
        <p:spPr>
          <a:xfrm>
            <a:off x="2580657" y="2759647"/>
            <a:ext cx="2902408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읍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면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동별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연령별 인구수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513B5E-067F-4019-B86E-2E6763DCF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850" y="3535035"/>
            <a:ext cx="3938584" cy="224423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1F4B0C8-933A-4B32-BB8B-DDCC5C658D67}"/>
              </a:ext>
            </a:extLst>
          </p:cNvPr>
          <p:cNvSpPr txBox="1"/>
          <p:nvPr/>
        </p:nvSpPr>
        <p:spPr>
          <a:xfrm>
            <a:off x="2771128" y="4552716"/>
            <a:ext cx="2187908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버스노선 데이터</a:t>
            </a:r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35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7287" y="683716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1" y="944564"/>
            <a:ext cx="343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분석방법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65C6BE-3B95-4D96-B47E-AC1E40DAD863}"/>
              </a:ext>
            </a:extLst>
          </p:cNvPr>
          <p:cNvSpPr/>
          <p:nvPr/>
        </p:nvSpPr>
        <p:spPr>
          <a:xfrm>
            <a:off x="4301736" y="4559192"/>
            <a:ext cx="1573810" cy="12199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유동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인구수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예상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18EBB9B-0514-4E67-8E98-660E673BEA8B}"/>
              </a:ext>
            </a:extLst>
          </p:cNvPr>
          <p:cNvSpPr/>
          <p:nvPr/>
        </p:nvSpPr>
        <p:spPr>
          <a:xfrm>
            <a:off x="6630792" y="4612687"/>
            <a:ext cx="1573810" cy="12504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폭염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취약계층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C1DCD76-EF88-4C7D-BDB7-B373B4840F15}"/>
              </a:ext>
            </a:extLst>
          </p:cNvPr>
          <p:cNvSpPr/>
          <p:nvPr/>
        </p:nvSpPr>
        <p:spPr>
          <a:xfrm>
            <a:off x="8702459" y="4612687"/>
            <a:ext cx="1573810" cy="12504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기준온도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이상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7700B1B-49C2-4C84-ADA5-2F3F86204B22}"/>
              </a:ext>
            </a:extLst>
          </p:cNvPr>
          <p:cNvSpPr/>
          <p:nvPr/>
        </p:nvSpPr>
        <p:spPr>
          <a:xfrm>
            <a:off x="2211026" y="4487594"/>
            <a:ext cx="1573810" cy="12504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지면온도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5DEA8B9-79F7-452A-852F-87429BDCDB8D}"/>
              </a:ext>
            </a:extLst>
          </p:cNvPr>
          <p:cNvSpPr/>
          <p:nvPr/>
        </p:nvSpPr>
        <p:spPr>
          <a:xfrm>
            <a:off x="5485553" y="3094360"/>
            <a:ext cx="1573810" cy="12504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군집분석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0CB4721-79C3-4445-B823-491407C516D3}"/>
              </a:ext>
            </a:extLst>
          </p:cNvPr>
          <p:cNvSpPr/>
          <p:nvPr/>
        </p:nvSpPr>
        <p:spPr>
          <a:xfrm>
            <a:off x="5357688" y="1146357"/>
            <a:ext cx="1791414" cy="152443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위치선정</a:t>
            </a:r>
          </a:p>
        </p:txBody>
      </p:sp>
    </p:spTree>
    <p:extLst>
      <p:ext uri="{BB962C8B-B14F-4D97-AF65-F5344CB8AC3E}">
        <p14:creationId xmlns:p14="http://schemas.microsoft.com/office/powerpoint/2010/main" val="337572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5541793" y="1059514"/>
            <a:ext cx="110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BCA92"/>
                </a:solidFill>
              </a:rPr>
              <a:t>출처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CC9E10-CB72-4F2C-BE18-0C4C20C18404}"/>
              </a:ext>
            </a:extLst>
          </p:cNvPr>
          <p:cNvSpPr/>
          <p:nvPr/>
        </p:nvSpPr>
        <p:spPr>
          <a:xfrm>
            <a:off x="1180446" y="2333755"/>
            <a:ext cx="10263408" cy="281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hlinkClick r:id="rId2"/>
              </a:rPr>
              <a:t>http://m.gukjenews.com/news/articleView.html?idxno=1121842#_enliple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hlinkClick r:id="rId3"/>
              </a:rPr>
              <a:t>https://m.news.naver.com/read.nhn?mode=LSD&amp;mid=sec&amp;sid1=102&amp;oid=448&amp;aid=0000279883</a:t>
            </a:r>
            <a:r>
              <a:rPr lang="en-US" altLang="ko-KR" sz="16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hlinkClick r:id="rId4"/>
              </a:rPr>
              <a:t>https://m.news.naver.com/read.nhn?mode=LSD&amp;mid=sec&amp;sid1=105&amp;oid=029&amp;aid=0002545535</a:t>
            </a:r>
            <a:endParaRPr lang="en-US" altLang="ko-KR" sz="1600" dirty="0">
              <a:solidFill>
                <a:srgbClr val="FFFFFF"/>
              </a:solidFill>
            </a:endParaRPr>
          </a:p>
          <a:p>
            <a:r>
              <a:rPr lang="en-US" altLang="ko-KR" sz="1600" dirty="0">
                <a:hlinkClick r:id="rId5"/>
              </a:rPr>
              <a:t>http://www.kostat.go.kr/portal/korea/kor_nw/3/index.board?bmode=read&amp;aSeq=370781&amp;pageNo=1&amp;rowNum=10&amp;amSeq=&amp;sTarget=title&amp;sTxt=0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>
                <a:hlinkClick r:id="rId2"/>
              </a:rPr>
              <a:t>http://m.gukjenews.com/news/articleView.html?idxno=1121842#_enliple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</a:rPr>
              <a:t>  </a:t>
            </a:r>
            <a:r>
              <a:rPr lang="en-US" altLang="ko-KR" sz="1600" dirty="0">
                <a:solidFill>
                  <a:srgbClr val="FFFFFF"/>
                </a:solidFill>
                <a:hlinkClick r:id="rId6"/>
              </a:rPr>
              <a:t>https://news.naver.com/main/read.nhn?oid=088&amp;aid=0000544315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hlinkClick r:id="rId7"/>
              </a:rPr>
              <a:t>http://www.upkorea.net/news/articleView.html?idxno=615259#07Pk</a:t>
            </a:r>
            <a:r>
              <a:rPr lang="en-US" altLang="ko-KR" sz="1600" dirty="0">
                <a:solidFill>
                  <a:srgbClr val="FFFFFF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54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9525" cap="flat" cmpd="sng" algn="ctr">
          <a:solidFill>
            <a:schemeClr val="accent1">
              <a:lumMod val="50000"/>
            </a:schemeClr>
          </a:solidFill>
          <a:prstDash val="solid"/>
          <a:round/>
          <a:headEnd type="arrow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3819</TotalTime>
  <Words>356</Words>
  <Application>Microsoft Office PowerPoint</Application>
  <PresentationFormat>와이드스크린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THE뉴스속보</vt:lpstr>
      <vt:lpstr>Arial</vt:lpstr>
      <vt:lpstr>1훈막대연필 R</vt:lpstr>
      <vt:lpstr>10X10 Bold</vt:lpstr>
      <vt:lpstr>1훈새마을운동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정 경현</cp:lastModifiedBy>
  <cp:revision>528</cp:revision>
  <dcterms:created xsi:type="dcterms:W3CDTF">2018-05-09T06:13:43Z</dcterms:created>
  <dcterms:modified xsi:type="dcterms:W3CDTF">2019-10-25T11:34:55Z</dcterms:modified>
</cp:coreProperties>
</file>